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9" r:id="rId1"/>
  </p:sldMasterIdLst>
  <p:notesMasterIdLst>
    <p:notesMasterId r:id="rId23"/>
  </p:notesMasterIdLst>
  <p:sldIdLst>
    <p:sldId id="1299" r:id="rId2"/>
    <p:sldId id="1102" r:id="rId3"/>
    <p:sldId id="1300" r:id="rId4"/>
    <p:sldId id="1105" r:id="rId5"/>
    <p:sldId id="1109" r:id="rId6"/>
    <p:sldId id="1103" r:id="rId7"/>
    <p:sldId id="1306" r:id="rId8"/>
    <p:sldId id="1191" r:id="rId9"/>
    <p:sldId id="1194" r:id="rId10"/>
    <p:sldId id="1193" r:id="rId11"/>
    <p:sldId id="1307" r:id="rId12"/>
    <p:sldId id="1112" r:id="rId13"/>
    <p:sldId id="1305" r:id="rId14"/>
    <p:sldId id="1308" r:id="rId15"/>
    <p:sldId id="1302" r:id="rId16"/>
    <p:sldId id="1111" r:id="rId17"/>
    <p:sldId id="1301" r:id="rId18"/>
    <p:sldId id="1189" r:id="rId19"/>
    <p:sldId id="1107" r:id="rId20"/>
    <p:sldId id="1309" r:id="rId21"/>
    <p:sldId id="403" r:id="rId22"/>
  </p:sldIdLst>
  <p:sldSz cx="9144000" cy="5143500" type="screen16x9"/>
  <p:notesSz cx="6858000" cy="9144000"/>
  <p:embeddedFontLst>
    <p:embeddedFont>
      <p:font typeface="MV Boli" panose="02000500030200090000" pitchFamily="2" charset="0"/>
      <p:regular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나 한주" initials="나한" lastIdx="2" clrIdx="0">
    <p:extLst>
      <p:ext uri="{19B8F6BF-5375-455C-9EA6-DF929625EA0E}">
        <p15:presenceInfo xmlns:p15="http://schemas.microsoft.com/office/powerpoint/2012/main" userId="fd6180afef90c0b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7BC7"/>
    <a:srgbClr val="2684DC"/>
    <a:srgbClr val="FFFFCC"/>
    <a:srgbClr val="7B9C38"/>
    <a:srgbClr val="E54E35"/>
    <a:srgbClr val="E96752"/>
    <a:srgbClr val="2A90AA"/>
    <a:srgbClr val="A4302D"/>
    <a:srgbClr val="2F62A0"/>
    <a:srgbClr val="4F26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7" autoAdjust="0"/>
    <p:restoredTop sz="95667" autoAdjust="0"/>
  </p:normalViewPr>
  <p:slideViewPr>
    <p:cSldViewPr snapToGrid="0">
      <p:cViewPr varScale="1">
        <p:scale>
          <a:sx n="46" d="100"/>
          <a:sy n="46" d="100"/>
        </p:scale>
        <p:origin x="1064" y="24"/>
      </p:cViewPr>
      <p:guideLst>
        <p:guide orient="horz" pos="418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fd6180afef90c0bf" providerId="LiveId" clId="{BA74508D-AD98-4A2C-99D9-788F8C07F254}"/>
    <pc:docChg chg="undo custSel addSld delSld modSld sldOrd modMainMaster delSection modSection">
      <pc:chgData name="" userId="fd6180afef90c0bf" providerId="LiveId" clId="{BA74508D-AD98-4A2C-99D9-788F8C07F254}" dt="2023-08-11T13:21:08.229" v="843"/>
      <pc:docMkLst>
        <pc:docMk/>
      </pc:docMkLst>
      <pc:sldChg chg="del">
        <pc:chgData name="" userId="fd6180afef90c0bf" providerId="LiveId" clId="{BA74508D-AD98-4A2C-99D9-788F8C07F254}" dt="2023-08-11T12:35:02.018" v="113" actId="2696"/>
        <pc:sldMkLst>
          <pc:docMk/>
          <pc:sldMk cId="852966289" sldId="825"/>
        </pc:sldMkLst>
      </pc:sldChg>
      <pc:sldChg chg="del">
        <pc:chgData name="" userId="fd6180afef90c0bf" providerId="LiveId" clId="{BA74508D-AD98-4A2C-99D9-788F8C07F254}" dt="2023-08-11T12:34:46.823" v="73" actId="2696"/>
        <pc:sldMkLst>
          <pc:docMk/>
          <pc:sldMk cId="1985202369" sldId="1077"/>
        </pc:sldMkLst>
      </pc:sldChg>
      <pc:sldChg chg="add">
        <pc:chgData name="" userId="fd6180afef90c0bf" providerId="LiveId" clId="{BA74508D-AD98-4A2C-99D9-788F8C07F254}" dt="2023-08-11T12:34:18.167" v="15"/>
        <pc:sldMkLst>
          <pc:docMk/>
          <pc:sldMk cId="1585940703" sldId="1102"/>
        </pc:sldMkLst>
      </pc:sldChg>
      <pc:sldChg chg="add">
        <pc:chgData name="" userId="fd6180afef90c0bf" providerId="LiveId" clId="{BA74508D-AD98-4A2C-99D9-788F8C07F254}" dt="2023-08-11T12:34:18.167" v="15"/>
        <pc:sldMkLst>
          <pc:docMk/>
          <pc:sldMk cId="8146746" sldId="1103"/>
        </pc:sldMkLst>
      </pc:sldChg>
      <pc:sldChg chg="add">
        <pc:chgData name="" userId="fd6180afef90c0bf" providerId="LiveId" clId="{BA74508D-AD98-4A2C-99D9-788F8C07F254}" dt="2023-08-11T12:34:18.167" v="15"/>
        <pc:sldMkLst>
          <pc:docMk/>
          <pc:sldMk cId="3856668094" sldId="1105"/>
        </pc:sldMkLst>
      </pc:sldChg>
      <pc:sldChg chg="addSp modSp add modAnim">
        <pc:chgData name="" userId="fd6180afef90c0bf" providerId="LiveId" clId="{BA74508D-AD98-4A2C-99D9-788F8C07F254}" dt="2023-08-11T13:02:12.615" v="524" actId="167"/>
        <pc:sldMkLst>
          <pc:docMk/>
          <pc:sldMk cId="2459254748" sldId="1107"/>
        </pc:sldMkLst>
        <pc:picChg chg="mod">
          <ac:chgData name="" userId="fd6180afef90c0bf" providerId="LiveId" clId="{BA74508D-AD98-4A2C-99D9-788F8C07F254}" dt="2023-08-11T13:02:05.398" v="522" actId="1076"/>
          <ac:picMkLst>
            <pc:docMk/>
            <pc:sldMk cId="2459254748" sldId="1107"/>
            <ac:picMk id="6" creationId="{449FCB88-C26A-4D4E-AC5B-2B34FFAAAC69}"/>
          </ac:picMkLst>
        </pc:picChg>
        <pc:picChg chg="add mod ord">
          <ac:chgData name="" userId="fd6180afef90c0bf" providerId="LiveId" clId="{BA74508D-AD98-4A2C-99D9-788F8C07F254}" dt="2023-08-11T13:02:09.179" v="523" actId="167"/>
          <ac:picMkLst>
            <pc:docMk/>
            <pc:sldMk cId="2459254748" sldId="1107"/>
            <ac:picMk id="2050" creationId="{171F3A51-D619-424A-BD41-F294304BC310}"/>
          </ac:picMkLst>
        </pc:picChg>
        <pc:picChg chg="add mod ord modCrop">
          <ac:chgData name="" userId="fd6180afef90c0bf" providerId="LiveId" clId="{BA74508D-AD98-4A2C-99D9-788F8C07F254}" dt="2023-08-11T13:02:12.615" v="524" actId="167"/>
          <ac:picMkLst>
            <pc:docMk/>
            <pc:sldMk cId="2459254748" sldId="1107"/>
            <ac:picMk id="2052" creationId="{C3B58811-B1FE-4D3C-AC54-E0CDA6E667B9}"/>
          </ac:picMkLst>
        </pc:picChg>
      </pc:sldChg>
      <pc:sldChg chg="addSp delSp modSp add del addAnim delAnim modAnim">
        <pc:chgData name="" userId="fd6180afef90c0bf" providerId="LiveId" clId="{BA74508D-AD98-4A2C-99D9-788F8C07F254}" dt="2023-08-11T13:08:12.438" v="664" actId="2696"/>
        <pc:sldMkLst>
          <pc:docMk/>
          <pc:sldMk cId="1166349039" sldId="1108"/>
        </pc:sldMkLst>
        <pc:spChg chg="add mod">
          <ac:chgData name="" userId="fd6180afef90c0bf" providerId="LiveId" clId="{BA74508D-AD98-4A2C-99D9-788F8C07F254}" dt="2023-08-11T13:08:08.719" v="663" actId="6549"/>
          <ac:spMkLst>
            <pc:docMk/>
            <pc:sldMk cId="1166349039" sldId="1108"/>
            <ac:spMk id="7" creationId="{F6F80935-95A6-4A60-A0D2-7F493D81B9DE}"/>
          </ac:spMkLst>
        </pc:spChg>
        <pc:spChg chg="add del">
          <ac:chgData name="" userId="fd6180afef90c0bf" providerId="LiveId" clId="{BA74508D-AD98-4A2C-99D9-788F8C07F254}" dt="2023-08-11T13:08:07.933" v="662" actId="478"/>
          <ac:spMkLst>
            <pc:docMk/>
            <pc:sldMk cId="1166349039" sldId="1108"/>
            <ac:spMk id="9" creationId="{2A3872C4-E6A3-47BD-8B9E-0573BF2AD148}"/>
          </ac:spMkLst>
        </pc:spChg>
        <pc:picChg chg="add del mod">
          <ac:chgData name="" userId="fd6180afef90c0bf" providerId="LiveId" clId="{BA74508D-AD98-4A2C-99D9-788F8C07F254}" dt="2023-08-11T12:56:14.752" v="325"/>
          <ac:picMkLst>
            <pc:docMk/>
            <pc:sldMk cId="1166349039" sldId="1108"/>
            <ac:picMk id="1026" creationId="{3130A9FC-7CC3-4C46-9D79-2567A1D6714E}"/>
          </ac:picMkLst>
        </pc:picChg>
        <pc:picChg chg="add del mod modCrop">
          <ac:chgData name="" userId="fd6180afef90c0bf" providerId="LiveId" clId="{BA74508D-AD98-4A2C-99D9-788F8C07F254}" dt="2023-08-11T13:08:07.782" v="661" actId="478"/>
          <ac:picMkLst>
            <pc:docMk/>
            <pc:sldMk cId="1166349039" sldId="1108"/>
            <ac:picMk id="1028" creationId="{81EE6592-8B18-43D9-93CB-E12B20FE1FD4}"/>
          </ac:picMkLst>
        </pc:picChg>
      </pc:sldChg>
      <pc:sldChg chg="add">
        <pc:chgData name="" userId="fd6180afef90c0bf" providerId="LiveId" clId="{BA74508D-AD98-4A2C-99D9-788F8C07F254}" dt="2023-08-11T12:34:18.167" v="15"/>
        <pc:sldMkLst>
          <pc:docMk/>
          <pc:sldMk cId="2641026647" sldId="1109"/>
        </pc:sldMkLst>
      </pc:sldChg>
      <pc:sldChg chg="add del modAnim">
        <pc:chgData name="" userId="fd6180afef90c0bf" providerId="LiveId" clId="{BA74508D-AD98-4A2C-99D9-788F8C07F254}" dt="2023-08-11T12:43:46.076" v="242" actId="2696"/>
        <pc:sldMkLst>
          <pc:docMk/>
          <pc:sldMk cId="596604492" sldId="1110"/>
        </pc:sldMkLst>
      </pc:sldChg>
      <pc:sldChg chg="add">
        <pc:chgData name="" userId="fd6180afef90c0bf" providerId="LiveId" clId="{BA74508D-AD98-4A2C-99D9-788F8C07F254}" dt="2023-08-11T12:34:18.167" v="15"/>
        <pc:sldMkLst>
          <pc:docMk/>
          <pc:sldMk cId="2208772463" sldId="1111"/>
        </pc:sldMkLst>
      </pc:sldChg>
      <pc:sldChg chg="add">
        <pc:chgData name="" userId="fd6180afef90c0bf" providerId="LiveId" clId="{BA74508D-AD98-4A2C-99D9-788F8C07F254}" dt="2023-08-11T12:34:18.167" v="15"/>
        <pc:sldMkLst>
          <pc:docMk/>
          <pc:sldMk cId="2855087965" sldId="1112"/>
        </pc:sldMkLst>
      </pc:sldChg>
      <pc:sldChg chg="del">
        <pc:chgData name="" userId="fd6180afef90c0bf" providerId="LiveId" clId="{BA74508D-AD98-4A2C-99D9-788F8C07F254}" dt="2023-08-11T12:34:00.668" v="14" actId="2696"/>
        <pc:sldMkLst>
          <pc:docMk/>
          <pc:sldMk cId="3650379727" sldId="1139"/>
        </pc:sldMkLst>
      </pc:sldChg>
      <pc:sldChg chg="add">
        <pc:chgData name="" userId="fd6180afef90c0bf" providerId="LiveId" clId="{BA74508D-AD98-4A2C-99D9-788F8C07F254}" dt="2023-08-11T12:34:18.167" v="15"/>
        <pc:sldMkLst>
          <pc:docMk/>
          <pc:sldMk cId="1166761516" sldId="1189"/>
        </pc:sldMkLst>
      </pc:sldChg>
      <pc:sldChg chg="add del">
        <pc:chgData name="" userId="fd6180afef90c0bf" providerId="LiveId" clId="{BA74508D-AD98-4A2C-99D9-788F8C07F254}" dt="2023-08-11T12:45:33.848" v="264" actId="2696"/>
        <pc:sldMkLst>
          <pc:docMk/>
          <pc:sldMk cId="3095203971" sldId="1190"/>
        </pc:sldMkLst>
      </pc:sldChg>
      <pc:sldChg chg="add">
        <pc:chgData name="" userId="fd6180afef90c0bf" providerId="LiveId" clId="{BA74508D-AD98-4A2C-99D9-788F8C07F254}" dt="2023-08-11T12:34:18.167" v="15"/>
        <pc:sldMkLst>
          <pc:docMk/>
          <pc:sldMk cId="1756752608" sldId="1191"/>
        </pc:sldMkLst>
      </pc:sldChg>
      <pc:sldChg chg="add">
        <pc:chgData name="" userId="fd6180afef90c0bf" providerId="LiveId" clId="{BA74508D-AD98-4A2C-99D9-788F8C07F254}" dt="2023-08-11T12:34:18.167" v="15"/>
        <pc:sldMkLst>
          <pc:docMk/>
          <pc:sldMk cId="1106940960" sldId="1193"/>
        </pc:sldMkLst>
      </pc:sldChg>
      <pc:sldChg chg="add">
        <pc:chgData name="" userId="fd6180afef90c0bf" providerId="LiveId" clId="{BA74508D-AD98-4A2C-99D9-788F8C07F254}" dt="2023-08-11T12:34:18.167" v="15"/>
        <pc:sldMkLst>
          <pc:docMk/>
          <pc:sldMk cId="1050415836" sldId="1194"/>
        </pc:sldMkLst>
      </pc:sldChg>
      <pc:sldChg chg="add">
        <pc:chgData name="" userId="fd6180afef90c0bf" providerId="LiveId" clId="{BA74508D-AD98-4A2C-99D9-788F8C07F254}" dt="2023-08-11T12:33:33.867" v="7"/>
        <pc:sldMkLst>
          <pc:docMk/>
          <pc:sldMk cId="59003453" sldId="1299"/>
        </pc:sldMkLst>
      </pc:sldChg>
      <pc:sldChg chg="add">
        <pc:chgData name="" userId="fd6180afef90c0bf" providerId="LiveId" clId="{BA74508D-AD98-4A2C-99D9-788F8C07F254}" dt="2023-08-11T12:34:18.167" v="15"/>
        <pc:sldMkLst>
          <pc:docMk/>
          <pc:sldMk cId="3373702854" sldId="1300"/>
        </pc:sldMkLst>
      </pc:sldChg>
      <pc:sldChg chg="addSp delSp modSp add modAnim">
        <pc:chgData name="" userId="fd6180afef90c0bf" providerId="LiveId" clId="{BA74508D-AD98-4A2C-99D9-788F8C07F254}" dt="2023-08-11T12:49:58.234" v="283" actId="14100"/>
        <pc:sldMkLst>
          <pc:docMk/>
          <pc:sldMk cId="2729654862" sldId="1301"/>
        </pc:sldMkLst>
        <pc:picChg chg="add mod ord">
          <ac:chgData name="" userId="fd6180afef90c0bf" providerId="LiveId" clId="{BA74508D-AD98-4A2C-99D9-788F8C07F254}" dt="2023-08-11T12:49:58.234" v="283" actId="14100"/>
          <ac:picMkLst>
            <pc:docMk/>
            <pc:sldMk cId="2729654862" sldId="1301"/>
            <ac:picMk id="18" creationId="{FAC92DD0-7561-48BB-BCD1-B007C69C2CE8}"/>
          </ac:picMkLst>
        </pc:picChg>
        <pc:picChg chg="del">
          <ac:chgData name="" userId="fd6180afef90c0bf" providerId="LiveId" clId="{BA74508D-AD98-4A2C-99D9-788F8C07F254}" dt="2023-08-11T12:49:12.957" v="279" actId="478"/>
          <ac:picMkLst>
            <pc:docMk/>
            <pc:sldMk cId="2729654862" sldId="1301"/>
            <ac:picMk id="22" creationId="{9A342C4C-DE37-469C-9FEC-0672184E2F89}"/>
          </ac:picMkLst>
        </pc:picChg>
      </pc:sldChg>
      <pc:sldChg chg="modSp add ord">
        <pc:chgData name="" userId="fd6180afef90c0bf" providerId="LiveId" clId="{BA74508D-AD98-4A2C-99D9-788F8C07F254}" dt="2023-08-11T13:21:08.229" v="843"/>
        <pc:sldMkLst>
          <pc:docMk/>
          <pc:sldMk cId="361626425" sldId="1302"/>
        </pc:sldMkLst>
        <pc:picChg chg="mod">
          <ac:chgData name="" userId="fd6180afef90c0bf" providerId="LiveId" clId="{BA74508D-AD98-4A2C-99D9-788F8C07F254}" dt="2023-08-11T13:20:10.221" v="840" actId="1076"/>
          <ac:picMkLst>
            <pc:docMk/>
            <pc:sldMk cId="361626425" sldId="1302"/>
            <ac:picMk id="6" creationId="{219DDAA4-5F96-4E40-BEEB-58E0CB88C9F8}"/>
          </ac:picMkLst>
        </pc:picChg>
      </pc:sldChg>
      <pc:sldChg chg="addSp delSp modSp add del modAnim">
        <pc:chgData name="" userId="fd6180afef90c0bf" providerId="LiveId" clId="{BA74508D-AD98-4A2C-99D9-788F8C07F254}" dt="2023-08-11T13:20:21.315" v="841" actId="2696"/>
        <pc:sldMkLst>
          <pc:docMk/>
          <pc:sldMk cId="1762434465" sldId="1303"/>
        </pc:sldMkLst>
        <pc:spChg chg="del">
          <ac:chgData name="" userId="fd6180afef90c0bf" providerId="LiveId" clId="{BA74508D-AD98-4A2C-99D9-788F8C07F254}" dt="2023-08-11T12:52:52.827" v="286" actId="478"/>
          <ac:spMkLst>
            <pc:docMk/>
            <pc:sldMk cId="1762434465" sldId="1303"/>
            <ac:spMk id="2" creationId="{B89F0346-0D4C-43E4-9594-B21E262C0C86}"/>
          </ac:spMkLst>
        </pc:spChg>
        <pc:spChg chg="del">
          <ac:chgData name="" userId="fd6180afef90c0bf" providerId="LiveId" clId="{BA74508D-AD98-4A2C-99D9-788F8C07F254}" dt="2023-08-11T12:52:32.989" v="285" actId="478"/>
          <ac:spMkLst>
            <pc:docMk/>
            <pc:sldMk cId="1762434465" sldId="1303"/>
            <ac:spMk id="3" creationId="{7261F20D-0869-4B00-96C6-05462B17E67C}"/>
          </ac:spMkLst>
        </pc:spChg>
        <pc:spChg chg="add">
          <ac:chgData name="" userId="fd6180afef90c0bf" providerId="LiveId" clId="{BA74508D-AD98-4A2C-99D9-788F8C07F254}" dt="2023-08-11T12:52:56.053" v="287"/>
          <ac:spMkLst>
            <pc:docMk/>
            <pc:sldMk cId="1762434465" sldId="1303"/>
            <ac:spMk id="4" creationId="{2AAE61CC-685D-448B-8824-F4267B980F8E}"/>
          </ac:spMkLst>
        </pc:spChg>
        <pc:picChg chg="del mod">
          <ac:chgData name="" userId="fd6180afef90c0bf" providerId="LiveId" clId="{BA74508D-AD98-4A2C-99D9-788F8C07F254}" dt="2023-08-11T12:53:17.589" v="314"/>
          <ac:picMkLst>
            <pc:docMk/>
            <pc:sldMk cId="1762434465" sldId="1303"/>
            <ac:picMk id="7" creationId="{4D22EBCB-1286-435D-AB10-6F7234A95FB5}"/>
          </ac:picMkLst>
        </pc:picChg>
      </pc:sldChg>
      <pc:sldChg chg="modSp add modAnim">
        <pc:chgData name="" userId="fd6180afef90c0bf" providerId="LiveId" clId="{BA74508D-AD98-4A2C-99D9-788F8C07F254}" dt="2023-08-11T12:47:07.628" v="269" actId="20577"/>
        <pc:sldMkLst>
          <pc:docMk/>
          <pc:sldMk cId="2580738990" sldId="1305"/>
        </pc:sldMkLst>
        <pc:spChg chg="mod">
          <ac:chgData name="" userId="fd6180afef90c0bf" providerId="LiveId" clId="{BA74508D-AD98-4A2C-99D9-788F8C07F254}" dt="2023-08-11T12:47:07.628" v="269" actId="20577"/>
          <ac:spMkLst>
            <pc:docMk/>
            <pc:sldMk cId="2580738990" sldId="1305"/>
            <ac:spMk id="4" creationId="{0BCFC387-A3A4-44B0-BF5B-5EB1457A21CF}"/>
          </ac:spMkLst>
        </pc:spChg>
      </pc:sldChg>
      <pc:sldChg chg="addSp delSp modSp add delAnim modAnim">
        <pc:chgData name="" userId="fd6180afef90c0bf" providerId="LiveId" clId="{BA74508D-AD98-4A2C-99D9-788F8C07F254}" dt="2023-08-11T12:44:46.731" v="260"/>
        <pc:sldMkLst>
          <pc:docMk/>
          <pc:sldMk cId="3453899930" sldId="1306"/>
        </pc:sldMkLst>
        <pc:spChg chg="add del mod">
          <ac:chgData name="" userId="fd6180afef90c0bf" providerId="LiveId" clId="{BA74508D-AD98-4A2C-99D9-788F8C07F254}" dt="2023-08-11T12:39:33.472" v="191" actId="478"/>
          <ac:spMkLst>
            <pc:docMk/>
            <pc:sldMk cId="3453899930" sldId="1306"/>
            <ac:spMk id="5" creationId="{1422E723-6757-4CD9-AFCB-DDE01EFF5408}"/>
          </ac:spMkLst>
        </pc:spChg>
        <pc:spChg chg="del">
          <ac:chgData name="" userId="fd6180afef90c0bf" providerId="LiveId" clId="{BA74508D-AD98-4A2C-99D9-788F8C07F254}" dt="2023-08-11T12:39:27.481" v="189" actId="478"/>
          <ac:spMkLst>
            <pc:docMk/>
            <pc:sldMk cId="3453899930" sldId="1306"/>
            <ac:spMk id="7" creationId="{CBE5838A-1D1C-47E6-B00C-8B56F16D4587}"/>
          </ac:spMkLst>
        </pc:spChg>
        <pc:spChg chg="del">
          <ac:chgData name="" userId="fd6180afef90c0bf" providerId="LiveId" clId="{BA74508D-AD98-4A2C-99D9-788F8C07F254}" dt="2023-08-11T12:39:30.798" v="190" actId="478"/>
          <ac:spMkLst>
            <pc:docMk/>
            <pc:sldMk cId="3453899930" sldId="1306"/>
            <ac:spMk id="8" creationId="{63F63313-AD7E-4E39-AFD0-67654BA8DF96}"/>
          </ac:spMkLst>
        </pc:spChg>
        <pc:spChg chg="mod">
          <ac:chgData name="" userId="fd6180afef90c0bf" providerId="LiveId" clId="{BA74508D-AD98-4A2C-99D9-788F8C07F254}" dt="2023-08-11T12:40:55.771" v="198" actId="14100"/>
          <ac:spMkLst>
            <pc:docMk/>
            <pc:sldMk cId="3453899930" sldId="1306"/>
            <ac:spMk id="9" creationId="{82828948-23BC-4AEE-9957-3E9488CEA1EB}"/>
          </ac:spMkLst>
        </pc:spChg>
        <pc:spChg chg="add mod">
          <ac:chgData name="" userId="fd6180afef90c0bf" providerId="LiveId" clId="{BA74508D-AD98-4A2C-99D9-788F8C07F254}" dt="2023-08-11T12:43:31.761" v="241" actId="207"/>
          <ac:spMkLst>
            <pc:docMk/>
            <pc:sldMk cId="3453899930" sldId="1306"/>
            <ac:spMk id="10" creationId="{B20C48AA-A5A7-415E-8D78-CB85B850D169}"/>
          </ac:spMkLst>
        </pc:spChg>
        <pc:spChg chg="add mod">
          <ac:chgData name="" userId="fd6180afef90c0bf" providerId="LiveId" clId="{BA74508D-AD98-4A2C-99D9-788F8C07F254}" dt="2023-08-11T12:44:46.731" v="260"/>
          <ac:spMkLst>
            <pc:docMk/>
            <pc:sldMk cId="3453899930" sldId="1306"/>
            <ac:spMk id="11" creationId="{8E049BAD-42F0-4DB4-AB56-DA7CB40C4346}"/>
          </ac:spMkLst>
        </pc:spChg>
        <pc:spChg chg="mod">
          <ac:chgData name="" userId="fd6180afef90c0bf" providerId="LiveId" clId="{BA74508D-AD98-4A2C-99D9-788F8C07F254}" dt="2023-08-11T12:42:23.473" v="231" actId="113"/>
          <ac:spMkLst>
            <pc:docMk/>
            <pc:sldMk cId="3453899930" sldId="1306"/>
            <ac:spMk id="13" creationId="{1F98BA8E-EF1A-4421-8FF3-F2B04F15B4A3}"/>
          </ac:spMkLst>
        </pc:spChg>
      </pc:sldChg>
      <pc:sldChg chg="modSp add modAnim">
        <pc:chgData name="" userId="fd6180afef90c0bf" providerId="LiveId" clId="{BA74508D-AD98-4A2C-99D9-788F8C07F254}" dt="2023-08-11T12:45:28.196" v="263"/>
        <pc:sldMkLst>
          <pc:docMk/>
          <pc:sldMk cId="4227407346" sldId="1307"/>
        </pc:sldMkLst>
        <pc:spChg chg="mod">
          <ac:chgData name="" userId="fd6180afef90c0bf" providerId="LiveId" clId="{BA74508D-AD98-4A2C-99D9-788F8C07F254}" dt="2023-08-11T12:44:41.751" v="255"/>
          <ac:spMkLst>
            <pc:docMk/>
            <pc:sldMk cId="4227407346" sldId="1307"/>
            <ac:spMk id="11" creationId="{8E049BAD-42F0-4DB4-AB56-DA7CB40C4346}"/>
          </ac:spMkLst>
        </pc:spChg>
      </pc:sldChg>
      <pc:sldChg chg="addSp delSp modSp add ord delAnim modAnim">
        <pc:chgData name="" userId="fd6180afef90c0bf" providerId="LiveId" clId="{BA74508D-AD98-4A2C-99D9-788F8C07F254}" dt="2023-08-11T13:21:05.753" v="842"/>
        <pc:sldMkLst>
          <pc:docMk/>
          <pc:sldMk cId="1195324996" sldId="1308"/>
        </pc:sldMkLst>
        <pc:spChg chg="mod">
          <ac:chgData name="" userId="fd6180afef90c0bf" providerId="LiveId" clId="{BA74508D-AD98-4A2C-99D9-788F8C07F254}" dt="2023-08-11T12:53:13.443" v="313"/>
          <ac:spMkLst>
            <pc:docMk/>
            <pc:sldMk cId="1195324996" sldId="1308"/>
            <ac:spMk id="9" creationId="{2A3872C4-E6A3-47BD-8B9E-0573BF2AD148}"/>
          </ac:spMkLst>
        </pc:spChg>
        <pc:picChg chg="add del mod">
          <ac:chgData name="" userId="fd6180afef90c0bf" providerId="LiveId" clId="{BA74508D-AD98-4A2C-99D9-788F8C07F254}" dt="2023-08-11T12:53:30.217" v="317"/>
          <ac:picMkLst>
            <pc:docMk/>
            <pc:sldMk cId="1195324996" sldId="1308"/>
            <ac:picMk id="4" creationId="{EF7D293F-A066-48E9-AEBA-6BA7E66B71D4}"/>
          </ac:picMkLst>
        </pc:picChg>
        <pc:picChg chg="add">
          <ac:chgData name="" userId="fd6180afef90c0bf" providerId="LiveId" clId="{BA74508D-AD98-4A2C-99D9-788F8C07F254}" dt="2023-08-11T12:53:33.222" v="319"/>
          <ac:picMkLst>
            <pc:docMk/>
            <pc:sldMk cId="1195324996" sldId="1308"/>
            <ac:picMk id="5" creationId="{3E3C48BE-E9AA-418C-BF27-C7BE9740BCFD}"/>
          </ac:picMkLst>
        </pc:picChg>
        <pc:picChg chg="del">
          <ac:chgData name="" userId="fd6180afef90c0bf" providerId="LiveId" clId="{BA74508D-AD98-4A2C-99D9-788F8C07F254}" dt="2023-08-11T12:53:32.146" v="318" actId="478"/>
          <ac:picMkLst>
            <pc:docMk/>
            <pc:sldMk cId="1195324996" sldId="1308"/>
            <ac:picMk id="6" creationId="{449FCB88-C26A-4D4E-AC5B-2B34FFAAAC69}"/>
          </ac:picMkLst>
        </pc:picChg>
        <pc:picChg chg="add mod ord">
          <ac:chgData name="" userId="fd6180afef90c0bf" providerId="LiveId" clId="{BA74508D-AD98-4A2C-99D9-788F8C07F254}" dt="2023-08-11T13:03:49.057" v="565" actId="167"/>
          <ac:picMkLst>
            <pc:docMk/>
            <pc:sldMk cId="1195324996" sldId="1308"/>
            <ac:picMk id="3074" creationId="{3E6A7BF9-1CCE-457B-B81C-485EFDC3B208}"/>
          </ac:picMkLst>
        </pc:picChg>
      </pc:sldChg>
      <pc:sldChg chg="addSp delSp modSp add modAnim">
        <pc:chgData name="" userId="fd6180afef90c0bf" providerId="LiveId" clId="{BA74508D-AD98-4A2C-99D9-788F8C07F254}" dt="2023-08-11T13:19:17.236" v="839" actId="207"/>
        <pc:sldMkLst>
          <pc:docMk/>
          <pc:sldMk cId="4264177609" sldId="1309"/>
        </pc:sldMkLst>
        <pc:spChg chg="mod">
          <ac:chgData name="" userId="fd6180afef90c0bf" providerId="LiveId" clId="{BA74508D-AD98-4A2C-99D9-788F8C07F254}" dt="2023-08-11T13:19:17.236" v="839" actId="207"/>
          <ac:spMkLst>
            <pc:docMk/>
            <pc:sldMk cId="4264177609" sldId="1309"/>
            <ac:spMk id="15" creationId="{DBFCE920-4052-40CD-9124-321A23092DC6}"/>
          </ac:spMkLst>
        </pc:spChg>
        <pc:picChg chg="del">
          <ac:chgData name="" userId="fd6180afef90c0bf" providerId="LiveId" clId="{BA74508D-AD98-4A2C-99D9-788F8C07F254}" dt="2023-08-11T13:08:14.742" v="665" actId="478"/>
          <ac:picMkLst>
            <pc:docMk/>
            <pc:sldMk cId="4264177609" sldId="1309"/>
            <ac:picMk id="1028" creationId="{81EE6592-8B18-43D9-93CB-E12B20FE1FD4}"/>
          </ac:picMkLst>
        </pc:picChg>
        <pc:picChg chg="add mod ord modCrop">
          <ac:chgData name="" userId="fd6180afef90c0bf" providerId="LiveId" clId="{BA74508D-AD98-4A2C-99D9-788F8C07F254}" dt="2023-08-11T13:14:44.277" v="808" actId="1076"/>
          <ac:picMkLst>
            <pc:docMk/>
            <pc:sldMk cId="4264177609" sldId="1309"/>
            <ac:picMk id="4098" creationId="{DAE11F14-FE2A-4EEC-BD2A-632C187B2278}"/>
          </ac:picMkLst>
        </pc:picChg>
      </pc:sldChg>
      <pc:sldChg chg="del">
        <pc:chgData name="" userId="fd6180afef90c0bf" providerId="LiveId" clId="{BA74508D-AD98-4A2C-99D9-788F8C07F254}" dt="2023-08-11T12:34:22.463" v="16" actId="2696"/>
        <pc:sldMkLst>
          <pc:docMk/>
          <pc:sldMk cId="1868888563" sldId="1358"/>
        </pc:sldMkLst>
      </pc:sldChg>
      <pc:sldChg chg="del">
        <pc:chgData name="" userId="fd6180afef90c0bf" providerId="LiveId" clId="{BA74508D-AD98-4A2C-99D9-788F8C07F254}" dt="2023-08-11T12:34:46.381" v="56" actId="2696"/>
        <pc:sldMkLst>
          <pc:docMk/>
          <pc:sldMk cId="2357095878" sldId="1360"/>
        </pc:sldMkLst>
      </pc:sldChg>
      <pc:sldChg chg="del">
        <pc:chgData name="" userId="fd6180afef90c0bf" providerId="LiveId" clId="{BA74508D-AD98-4A2C-99D9-788F8C07F254}" dt="2023-08-11T12:34:47.150" v="85" actId="2696"/>
        <pc:sldMkLst>
          <pc:docMk/>
          <pc:sldMk cId="2668948866" sldId="1361"/>
        </pc:sldMkLst>
      </pc:sldChg>
      <pc:sldChg chg="del">
        <pc:chgData name="" userId="fd6180afef90c0bf" providerId="LiveId" clId="{BA74508D-AD98-4A2C-99D9-788F8C07F254}" dt="2023-08-11T12:34:46.418" v="58" actId="2696"/>
        <pc:sldMkLst>
          <pc:docMk/>
          <pc:sldMk cId="67024830" sldId="1364"/>
        </pc:sldMkLst>
      </pc:sldChg>
      <pc:sldChg chg="del">
        <pc:chgData name="" userId="fd6180afef90c0bf" providerId="LiveId" clId="{BA74508D-AD98-4A2C-99D9-788F8C07F254}" dt="2023-08-11T12:34:46.450" v="59" actId="2696"/>
        <pc:sldMkLst>
          <pc:docMk/>
          <pc:sldMk cId="811711029" sldId="1365"/>
        </pc:sldMkLst>
      </pc:sldChg>
      <pc:sldChg chg="del">
        <pc:chgData name="" userId="fd6180afef90c0bf" providerId="LiveId" clId="{BA74508D-AD98-4A2C-99D9-788F8C07F254}" dt="2023-08-11T12:34:46.479" v="60" actId="2696"/>
        <pc:sldMkLst>
          <pc:docMk/>
          <pc:sldMk cId="4043332469" sldId="1367"/>
        </pc:sldMkLst>
      </pc:sldChg>
      <pc:sldChg chg="del">
        <pc:chgData name="" userId="fd6180afef90c0bf" providerId="LiveId" clId="{BA74508D-AD98-4A2C-99D9-788F8C07F254}" dt="2023-08-11T12:34:46.520" v="62" actId="2696"/>
        <pc:sldMkLst>
          <pc:docMk/>
          <pc:sldMk cId="3276850057" sldId="1368"/>
        </pc:sldMkLst>
      </pc:sldChg>
      <pc:sldChg chg="del">
        <pc:chgData name="" userId="fd6180afef90c0bf" providerId="LiveId" clId="{BA74508D-AD98-4A2C-99D9-788F8C07F254}" dt="2023-08-11T12:34:46.350" v="55" actId="2696"/>
        <pc:sldMkLst>
          <pc:docMk/>
          <pc:sldMk cId="2341569674" sldId="1372"/>
        </pc:sldMkLst>
      </pc:sldChg>
      <pc:sldChg chg="del">
        <pc:chgData name="" userId="fd6180afef90c0bf" providerId="LiveId" clId="{BA74508D-AD98-4A2C-99D9-788F8C07F254}" dt="2023-08-11T12:34:46.550" v="63" actId="2696"/>
        <pc:sldMkLst>
          <pc:docMk/>
          <pc:sldMk cId="529735255" sldId="1373"/>
        </pc:sldMkLst>
      </pc:sldChg>
      <pc:sldChg chg="del">
        <pc:chgData name="" userId="fd6180afef90c0bf" providerId="LiveId" clId="{BA74508D-AD98-4A2C-99D9-788F8C07F254}" dt="2023-08-11T12:34:46.496" v="61" actId="2696"/>
        <pc:sldMkLst>
          <pc:docMk/>
          <pc:sldMk cId="335155778" sldId="1374"/>
        </pc:sldMkLst>
      </pc:sldChg>
      <pc:sldChg chg="del">
        <pc:chgData name="" userId="fd6180afef90c0bf" providerId="LiveId" clId="{BA74508D-AD98-4A2C-99D9-788F8C07F254}" dt="2023-08-11T12:34:46.393" v="57" actId="2696"/>
        <pc:sldMkLst>
          <pc:docMk/>
          <pc:sldMk cId="3783267490" sldId="1376"/>
        </pc:sldMkLst>
      </pc:sldChg>
      <pc:sldChg chg="del">
        <pc:chgData name="" userId="fd6180afef90c0bf" providerId="LiveId" clId="{BA74508D-AD98-4A2C-99D9-788F8C07F254}" dt="2023-08-11T12:34:46.582" v="64" actId="2696"/>
        <pc:sldMkLst>
          <pc:docMk/>
          <pc:sldMk cId="3807876278" sldId="1377"/>
        </pc:sldMkLst>
      </pc:sldChg>
      <pc:sldChg chg="del">
        <pc:chgData name="" userId="fd6180afef90c0bf" providerId="LiveId" clId="{BA74508D-AD98-4A2C-99D9-788F8C07F254}" dt="2023-08-11T12:34:46.613" v="65" actId="2696"/>
        <pc:sldMkLst>
          <pc:docMk/>
          <pc:sldMk cId="2652071350" sldId="1378"/>
        </pc:sldMkLst>
      </pc:sldChg>
      <pc:sldChg chg="del">
        <pc:chgData name="" userId="fd6180afef90c0bf" providerId="LiveId" clId="{BA74508D-AD98-4A2C-99D9-788F8C07F254}" dt="2023-08-11T12:34:46.643" v="66" actId="2696"/>
        <pc:sldMkLst>
          <pc:docMk/>
          <pc:sldMk cId="996083218" sldId="1379"/>
        </pc:sldMkLst>
      </pc:sldChg>
      <pc:sldChg chg="del">
        <pc:chgData name="" userId="fd6180afef90c0bf" providerId="LiveId" clId="{BA74508D-AD98-4A2C-99D9-788F8C07F254}" dt="2023-08-11T12:34:46.657" v="67" actId="2696"/>
        <pc:sldMkLst>
          <pc:docMk/>
          <pc:sldMk cId="3978308455" sldId="1380"/>
        </pc:sldMkLst>
      </pc:sldChg>
      <pc:sldChg chg="del">
        <pc:chgData name="" userId="fd6180afef90c0bf" providerId="LiveId" clId="{BA74508D-AD98-4A2C-99D9-788F8C07F254}" dt="2023-08-11T12:34:46.684" v="68" actId="2696"/>
        <pc:sldMkLst>
          <pc:docMk/>
          <pc:sldMk cId="2959610637" sldId="1381"/>
        </pc:sldMkLst>
      </pc:sldChg>
      <pc:sldChg chg="del">
        <pc:chgData name="" userId="fd6180afef90c0bf" providerId="LiveId" clId="{BA74508D-AD98-4A2C-99D9-788F8C07F254}" dt="2023-08-11T12:34:46.717" v="69" actId="2696"/>
        <pc:sldMkLst>
          <pc:docMk/>
          <pc:sldMk cId="2435216476" sldId="1382"/>
        </pc:sldMkLst>
      </pc:sldChg>
      <pc:sldChg chg="del">
        <pc:chgData name="" userId="fd6180afef90c0bf" providerId="LiveId" clId="{BA74508D-AD98-4A2C-99D9-788F8C07F254}" dt="2023-08-11T12:34:46.751" v="70" actId="2696"/>
        <pc:sldMkLst>
          <pc:docMk/>
          <pc:sldMk cId="3011286823" sldId="1383"/>
        </pc:sldMkLst>
      </pc:sldChg>
      <pc:sldChg chg="del">
        <pc:chgData name="" userId="fd6180afef90c0bf" providerId="LiveId" clId="{BA74508D-AD98-4A2C-99D9-788F8C07F254}" dt="2023-08-11T12:34:46.783" v="71" actId="2696"/>
        <pc:sldMkLst>
          <pc:docMk/>
          <pc:sldMk cId="673034678" sldId="1384"/>
        </pc:sldMkLst>
      </pc:sldChg>
      <pc:sldChg chg="del">
        <pc:chgData name="" userId="fd6180afef90c0bf" providerId="LiveId" clId="{BA74508D-AD98-4A2C-99D9-788F8C07F254}" dt="2023-08-11T12:34:46.814" v="72" actId="2696"/>
        <pc:sldMkLst>
          <pc:docMk/>
          <pc:sldMk cId="1015220495" sldId="1385"/>
        </pc:sldMkLst>
      </pc:sldChg>
      <pc:sldChg chg="del">
        <pc:chgData name="" userId="fd6180afef90c0bf" providerId="LiveId" clId="{BA74508D-AD98-4A2C-99D9-788F8C07F254}" dt="2023-08-11T12:34:45.587" v="29" actId="2696"/>
        <pc:sldMkLst>
          <pc:docMk/>
          <pc:sldMk cId="1286933189" sldId="1386"/>
        </pc:sldMkLst>
      </pc:sldChg>
      <pc:sldChg chg="del">
        <pc:chgData name="" userId="fd6180afef90c0bf" providerId="LiveId" clId="{BA74508D-AD98-4A2C-99D9-788F8C07F254}" dt="2023-08-11T12:34:46.318" v="54" actId="2696"/>
        <pc:sldMkLst>
          <pc:docMk/>
          <pc:sldMk cId="2434490971" sldId="1387"/>
        </pc:sldMkLst>
      </pc:sldChg>
      <pc:sldChg chg="del">
        <pc:chgData name="" userId="fd6180afef90c0bf" providerId="LiveId" clId="{BA74508D-AD98-4A2C-99D9-788F8C07F254}" dt="2023-08-11T12:34:45.216" v="17" actId="2696"/>
        <pc:sldMkLst>
          <pc:docMk/>
          <pc:sldMk cId="999272346" sldId="1390"/>
        </pc:sldMkLst>
      </pc:sldChg>
      <pc:sldChg chg="del">
        <pc:chgData name="" userId="fd6180afef90c0bf" providerId="LiveId" clId="{BA74508D-AD98-4A2C-99D9-788F8C07F254}" dt="2023-08-11T12:34:45.234" v="18" actId="2696"/>
        <pc:sldMkLst>
          <pc:docMk/>
          <pc:sldMk cId="410359645" sldId="1391"/>
        </pc:sldMkLst>
      </pc:sldChg>
      <pc:sldChg chg="del">
        <pc:chgData name="" userId="fd6180afef90c0bf" providerId="LiveId" clId="{BA74508D-AD98-4A2C-99D9-788F8C07F254}" dt="2023-08-11T12:34:45.255" v="19" actId="2696"/>
        <pc:sldMkLst>
          <pc:docMk/>
          <pc:sldMk cId="284263237" sldId="1392"/>
        </pc:sldMkLst>
      </pc:sldChg>
      <pc:sldChg chg="del">
        <pc:chgData name="" userId="fd6180afef90c0bf" providerId="LiveId" clId="{BA74508D-AD98-4A2C-99D9-788F8C07F254}" dt="2023-08-11T12:34:47.122" v="84" actId="2696"/>
        <pc:sldMkLst>
          <pc:docMk/>
          <pc:sldMk cId="460833991" sldId="1393"/>
        </pc:sldMkLst>
      </pc:sldChg>
      <pc:sldChg chg="del">
        <pc:chgData name="" userId="fd6180afef90c0bf" providerId="LiveId" clId="{BA74508D-AD98-4A2C-99D9-788F8C07F254}" dt="2023-08-11T12:34:45.282" v="20" actId="2696"/>
        <pc:sldMkLst>
          <pc:docMk/>
          <pc:sldMk cId="2332415335" sldId="1394"/>
        </pc:sldMkLst>
      </pc:sldChg>
      <pc:sldChg chg="del">
        <pc:chgData name="" userId="fd6180afef90c0bf" providerId="LiveId" clId="{BA74508D-AD98-4A2C-99D9-788F8C07F254}" dt="2023-08-11T12:34:45.293" v="21" actId="2696"/>
        <pc:sldMkLst>
          <pc:docMk/>
          <pc:sldMk cId="1449926919" sldId="1395"/>
        </pc:sldMkLst>
      </pc:sldChg>
      <pc:sldChg chg="del">
        <pc:chgData name="" userId="fd6180afef90c0bf" providerId="LiveId" clId="{BA74508D-AD98-4A2C-99D9-788F8C07F254}" dt="2023-08-11T12:34:45.387" v="24" actId="2696"/>
        <pc:sldMkLst>
          <pc:docMk/>
          <pc:sldMk cId="152211191" sldId="1396"/>
        </pc:sldMkLst>
      </pc:sldChg>
      <pc:sldChg chg="del">
        <pc:chgData name="" userId="fd6180afef90c0bf" providerId="LiveId" clId="{BA74508D-AD98-4A2C-99D9-788F8C07F254}" dt="2023-08-11T12:34:45.482" v="25" actId="2696"/>
        <pc:sldMkLst>
          <pc:docMk/>
          <pc:sldMk cId="2104126806" sldId="1397"/>
        </pc:sldMkLst>
      </pc:sldChg>
      <pc:sldChg chg="del">
        <pc:chgData name="" userId="fd6180afef90c0bf" providerId="LiveId" clId="{BA74508D-AD98-4A2C-99D9-788F8C07F254}" dt="2023-08-11T12:34:45.519" v="26" actId="2696"/>
        <pc:sldMkLst>
          <pc:docMk/>
          <pc:sldMk cId="2669284124" sldId="1398"/>
        </pc:sldMkLst>
      </pc:sldChg>
      <pc:sldChg chg="del">
        <pc:chgData name="" userId="fd6180afef90c0bf" providerId="LiveId" clId="{BA74508D-AD98-4A2C-99D9-788F8C07F254}" dt="2023-08-11T12:34:45.573" v="28" actId="2696"/>
        <pc:sldMkLst>
          <pc:docMk/>
          <pc:sldMk cId="220537835" sldId="1400"/>
        </pc:sldMkLst>
      </pc:sldChg>
      <pc:sldChg chg="del">
        <pc:chgData name="" userId="fd6180afef90c0bf" providerId="LiveId" clId="{BA74508D-AD98-4A2C-99D9-788F8C07F254}" dt="2023-08-11T12:34:45.647" v="31" actId="2696"/>
        <pc:sldMkLst>
          <pc:docMk/>
          <pc:sldMk cId="3481536076" sldId="1401"/>
        </pc:sldMkLst>
      </pc:sldChg>
      <pc:sldChg chg="del">
        <pc:chgData name="" userId="fd6180afef90c0bf" providerId="LiveId" clId="{BA74508D-AD98-4A2C-99D9-788F8C07F254}" dt="2023-08-11T12:34:46.281" v="52" actId="2696"/>
        <pc:sldMkLst>
          <pc:docMk/>
          <pc:sldMk cId="2445816285" sldId="1402"/>
        </pc:sldMkLst>
      </pc:sldChg>
      <pc:sldChg chg="del">
        <pc:chgData name="" userId="fd6180afef90c0bf" providerId="LiveId" clId="{BA74508D-AD98-4A2C-99D9-788F8C07F254}" dt="2023-08-11T12:34:45.664" v="32" actId="2696"/>
        <pc:sldMkLst>
          <pc:docMk/>
          <pc:sldMk cId="806349428" sldId="1403"/>
        </pc:sldMkLst>
      </pc:sldChg>
      <pc:sldChg chg="del">
        <pc:chgData name="" userId="fd6180afef90c0bf" providerId="LiveId" clId="{BA74508D-AD98-4A2C-99D9-788F8C07F254}" dt="2023-08-11T12:34:45.710" v="33" actId="2696"/>
        <pc:sldMkLst>
          <pc:docMk/>
          <pc:sldMk cId="1355482177" sldId="1405"/>
        </pc:sldMkLst>
      </pc:sldChg>
      <pc:sldChg chg="del">
        <pc:chgData name="" userId="fd6180afef90c0bf" providerId="LiveId" clId="{BA74508D-AD98-4A2C-99D9-788F8C07F254}" dt="2023-08-11T12:34:45.743" v="34" actId="2696"/>
        <pc:sldMkLst>
          <pc:docMk/>
          <pc:sldMk cId="3060958548" sldId="1406"/>
        </pc:sldMkLst>
      </pc:sldChg>
      <pc:sldChg chg="del">
        <pc:chgData name="" userId="fd6180afef90c0bf" providerId="LiveId" clId="{BA74508D-AD98-4A2C-99D9-788F8C07F254}" dt="2023-08-11T12:34:45.760" v="35" actId="2696"/>
        <pc:sldMkLst>
          <pc:docMk/>
          <pc:sldMk cId="1216559763" sldId="1407"/>
        </pc:sldMkLst>
      </pc:sldChg>
      <pc:sldChg chg="del">
        <pc:chgData name="" userId="fd6180afef90c0bf" providerId="LiveId" clId="{BA74508D-AD98-4A2C-99D9-788F8C07F254}" dt="2023-08-11T12:34:45.786" v="36" actId="2696"/>
        <pc:sldMkLst>
          <pc:docMk/>
          <pc:sldMk cId="1812609393" sldId="1408"/>
        </pc:sldMkLst>
      </pc:sldChg>
      <pc:sldChg chg="del">
        <pc:chgData name="" userId="fd6180afef90c0bf" providerId="LiveId" clId="{BA74508D-AD98-4A2C-99D9-788F8C07F254}" dt="2023-08-11T12:34:45.819" v="37" actId="2696"/>
        <pc:sldMkLst>
          <pc:docMk/>
          <pc:sldMk cId="2929012340" sldId="1409"/>
        </pc:sldMkLst>
      </pc:sldChg>
      <pc:sldChg chg="del">
        <pc:chgData name="" userId="fd6180afef90c0bf" providerId="LiveId" clId="{BA74508D-AD98-4A2C-99D9-788F8C07F254}" dt="2023-08-11T12:34:45.846" v="38" actId="2696"/>
        <pc:sldMkLst>
          <pc:docMk/>
          <pc:sldMk cId="1321146243" sldId="1410"/>
        </pc:sldMkLst>
      </pc:sldChg>
      <pc:sldChg chg="del">
        <pc:chgData name="" userId="fd6180afef90c0bf" providerId="LiveId" clId="{BA74508D-AD98-4A2C-99D9-788F8C07F254}" dt="2023-08-11T12:34:45.901" v="40" actId="2696"/>
        <pc:sldMkLst>
          <pc:docMk/>
          <pc:sldMk cId="2164510179" sldId="1411"/>
        </pc:sldMkLst>
      </pc:sldChg>
      <pc:sldChg chg="del">
        <pc:chgData name="" userId="fd6180afef90c0bf" providerId="LiveId" clId="{BA74508D-AD98-4A2C-99D9-788F8C07F254}" dt="2023-08-11T12:34:46.131" v="47" actId="2696"/>
        <pc:sldMkLst>
          <pc:docMk/>
          <pc:sldMk cId="2196620219" sldId="1412"/>
        </pc:sldMkLst>
      </pc:sldChg>
      <pc:sldChg chg="del">
        <pc:chgData name="" userId="fd6180afef90c0bf" providerId="LiveId" clId="{BA74508D-AD98-4A2C-99D9-788F8C07F254}" dt="2023-08-11T12:34:46.105" v="46" actId="2696"/>
        <pc:sldMkLst>
          <pc:docMk/>
          <pc:sldMk cId="3780913420" sldId="1414"/>
        </pc:sldMkLst>
      </pc:sldChg>
      <pc:sldChg chg="del">
        <pc:chgData name="" userId="fd6180afef90c0bf" providerId="LiveId" clId="{BA74508D-AD98-4A2C-99D9-788F8C07F254}" dt="2023-08-11T12:34:46.072" v="45" actId="2696"/>
        <pc:sldMkLst>
          <pc:docMk/>
          <pc:sldMk cId="2957450804" sldId="1415"/>
        </pc:sldMkLst>
      </pc:sldChg>
      <pc:sldChg chg="del">
        <pc:chgData name="" userId="fd6180afef90c0bf" providerId="LiveId" clId="{BA74508D-AD98-4A2C-99D9-788F8C07F254}" dt="2023-08-11T12:34:46.044" v="44" actId="2696"/>
        <pc:sldMkLst>
          <pc:docMk/>
          <pc:sldMk cId="535018524" sldId="1416"/>
        </pc:sldMkLst>
      </pc:sldChg>
      <pc:sldChg chg="del">
        <pc:chgData name="" userId="fd6180afef90c0bf" providerId="LiveId" clId="{BA74508D-AD98-4A2C-99D9-788F8C07F254}" dt="2023-08-11T12:34:45.928" v="41" actId="2696"/>
        <pc:sldMkLst>
          <pc:docMk/>
          <pc:sldMk cId="3944727609" sldId="1417"/>
        </pc:sldMkLst>
      </pc:sldChg>
      <pc:sldChg chg="del">
        <pc:chgData name="" userId="fd6180afef90c0bf" providerId="LiveId" clId="{BA74508D-AD98-4A2C-99D9-788F8C07F254}" dt="2023-08-11T12:34:45.968" v="42" actId="2696"/>
        <pc:sldMkLst>
          <pc:docMk/>
          <pc:sldMk cId="1825503024" sldId="1418"/>
        </pc:sldMkLst>
      </pc:sldChg>
      <pc:sldChg chg="del">
        <pc:chgData name="" userId="fd6180afef90c0bf" providerId="LiveId" clId="{BA74508D-AD98-4A2C-99D9-788F8C07F254}" dt="2023-08-11T12:34:46.015" v="43" actId="2696"/>
        <pc:sldMkLst>
          <pc:docMk/>
          <pc:sldMk cId="3830605980" sldId="1419"/>
        </pc:sldMkLst>
      </pc:sldChg>
      <pc:sldChg chg="del">
        <pc:chgData name="" userId="fd6180afef90c0bf" providerId="LiveId" clId="{BA74508D-AD98-4A2C-99D9-788F8C07F254}" dt="2023-08-11T12:34:46.153" v="48" actId="2696"/>
        <pc:sldMkLst>
          <pc:docMk/>
          <pc:sldMk cId="657025353" sldId="1420"/>
        </pc:sldMkLst>
      </pc:sldChg>
      <pc:sldChg chg="del">
        <pc:chgData name="" userId="fd6180afef90c0bf" providerId="LiveId" clId="{BA74508D-AD98-4A2C-99D9-788F8C07F254}" dt="2023-08-11T12:34:46.183" v="49" actId="2696"/>
        <pc:sldMkLst>
          <pc:docMk/>
          <pc:sldMk cId="1752070396" sldId="1421"/>
        </pc:sldMkLst>
      </pc:sldChg>
      <pc:sldChg chg="del">
        <pc:chgData name="" userId="fd6180afef90c0bf" providerId="LiveId" clId="{BA74508D-AD98-4A2C-99D9-788F8C07F254}" dt="2023-08-11T12:34:46.215" v="50" actId="2696"/>
        <pc:sldMkLst>
          <pc:docMk/>
          <pc:sldMk cId="2795419318" sldId="1422"/>
        </pc:sldMkLst>
      </pc:sldChg>
      <pc:sldChg chg="del">
        <pc:chgData name="" userId="fd6180afef90c0bf" providerId="LiveId" clId="{BA74508D-AD98-4A2C-99D9-788F8C07F254}" dt="2023-08-11T12:34:46.247" v="51" actId="2696"/>
        <pc:sldMkLst>
          <pc:docMk/>
          <pc:sldMk cId="1322574126" sldId="1423"/>
        </pc:sldMkLst>
      </pc:sldChg>
      <pc:sldChg chg="del">
        <pc:chgData name="" userId="fd6180afef90c0bf" providerId="LiveId" clId="{BA74508D-AD98-4A2C-99D9-788F8C07F254}" dt="2023-08-11T12:34:46.292" v="53" actId="2696"/>
        <pc:sldMkLst>
          <pc:docMk/>
          <pc:sldMk cId="2876127728" sldId="1424"/>
        </pc:sldMkLst>
      </pc:sldChg>
      <pc:sldChg chg="del">
        <pc:chgData name="" userId="fd6180afef90c0bf" providerId="LiveId" clId="{BA74508D-AD98-4A2C-99D9-788F8C07F254}" dt="2023-08-11T12:34:47.109" v="83" actId="2696"/>
        <pc:sldMkLst>
          <pc:docMk/>
          <pc:sldMk cId="1309219751" sldId="1429"/>
        </pc:sldMkLst>
      </pc:sldChg>
      <pc:sldChg chg="del">
        <pc:chgData name="" userId="fd6180afef90c0bf" providerId="LiveId" clId="{BA74508D-AD98-4A2C-99D9-788F8C07F254}" dt="2023-08-11T12:34:47.415" v="94" actId="2696"/>
        <pc:sldMkLst>
          <pc:docMk/>
          <pc:sldMk cId="2588078172" sldId="1431"/>
        </pc:sldMkLst>
      </pc:sldChg>
      <pc:sldChg chg="del">
        <pc:chgData name="" userId="fd6180afef90c0bf" providerId="LiveId" clId="{BA74508D-AD98-4A2C-99D9-788F8C07F254}" dt="2023-08-11T12:34:47.477" v="96" actId="2696"/>
        <pc:sldMkLst>
          <pc:docMk/>
          <pc:sldMk cId="3797142735" sldId="1432"/>
        </pc:sldMkLst>
      </pc:sldChg>
      <pc:sldChg chg="del">
        <pc:chgData name="" userId="fd6180afef90c0bf" providerId="LiveId" clId="{BA74508D-AD98-4A2C-99D9-788F8C07F254}" dt="2023-08-11T12:34:47.521" v="98" actId="2696"/>
        <pc:sldMkLst>
          <pc:docMk/>
          <pc:sldMk cId="1641136634" sldId="1433"/>
        </pc:sldMkLst>
      </pc:sldChg>
      <pc:sldChg chg="del">
        <pc:chgData name="" userId="fd6180afef90c0bf" providerId="LiveId" clId="{BA74508D-AD98-4A2C-99D9-788F8C07F254}" dt="2023-08-11T12:34:47.577" v="99" actId="2696"/>
        <pc:sldMkLst>
          <pc:docMk/>
          <pc:sldMk cId="926584562" sldId="1434"/>
        </pc:sldMkLst>
      </pc:sldChg>
      <pc:sldChg chg="del">
        <pc:chgData name="" userId="fd6180afef90c0bf" providerId="LiveId" clId="{BA74508D-AD98-4A2C-99D9-788F8C07F254}" dt="2023-08-11T12:34:47.611" v="100" actId="2696"/>
        <pc:sldMkLst>
          <pc:docMk/>
          <pc:sldMk cId="1279585654" sldId="1435"/>
        </pc:sldMkLst>
      </pc:sldChg>
      <pc:sldChg chg="del">
        <pc:chgData name="" userId="fd6180afef90c0bf" providerId="LiveId" clId="{BA74508D-AD98-4A2C-99D9-788F8C07F254}" dt="2023-08-11T12:34:47.629" v="101" actId="2696"/>
        <pc:sldMkLst>
          <pc:docMk/>
          <pc:sldMk cId="659921496" sldId="1436"/>
        </pc:sldMkLst>
      </pc:sldChg>
      <pc:sldChg chg="del">
        <pc:chgData name="" userId="fd6180afef90c0bf" providerId="LiveId" clId="{BA74508D-AD98-4A2C-99D9-788F8C07F254}" dt="2023-08-11T12:34:47.648" v="102" actId="2696"/>
        <pc:sldMkLst>
          <pc:docMk/>
          <pc:sldMk cId="1334873289" sldId="1437"/>
        </pc:sldMkLst>
      </pc:sldChg>
      <pc:sldChg chg="del">
        <pc:chgData name="" userId="fd6180afef90c0bf" providerId="LiveId" clId="{BA74508D-AD98-4A2C-99D9-788F8C07F254}" dt="2023-08-11T12:34:47.658" v="103" actId="2696"/>
        <pc:sldMkLst>
          <pc:docMk/>
          <pc:sldMk cId="1786230019" sldId="1438"/>
        </pc:sldMkLst>
      </pc:sldChg>
      <pc:sldChg chg="del">
        <pc:chgData name="" userId="fd6180afef90c0bf" providerId="LiveId" clId="{BA74508D-AD98-4A2C-99D9-788F8C07F254}" dt="2023-08-11T12:34:47.682" v="104" actId="2696"/>
        <pc:sldMkLst>
          <pc:docMk/>
          <pc:sldMk cId="3183587003" sldId="1439"/>
        </pc:sldMkLst>
      </pc:sldChg>
      <pc:sldChg chg="del">
        <pc:chgData name="" userId="fd6180afef90c0bf" providerId="LiveId" clId="{BA74508D-AD98-4A2C-99D9-788F8C07F254}" dt="2023-08-11T12:34:47.717" v="105" actId="2696"/>
        <pc:sldMkLst>
          <pc:docMk/>
          <pc:sldMk cId="1375953474" sldId="1440"/>
        </pc:sldMkLst>
      </pc:sldChg>
      <pc:sldChg chg="del">
        <pc:chgData name="" userId="fd6180afef90c0bf" providerId="LiveId" clId="{BA74508D-AD98-4A2C-99D9-788F8C07F254}" dt="2023-08-11T12:34:47.748" v="106" actId="2696"/>
        <pc:sldMkLst>
          <pc:docMk/>
          <pc:sldMk cId="3895926730" sldId="1441"/>
        </pc:sldMkLst>
      </pc:sldChg>
      <pc:sldChg chg="del">
        <pc:chgData name="" userId="fd6180afef90c0bf" providerId="LiveId" clId="{BA74508D-AD98-4A2C-99D9-788F8C07F254}" dt="2023-08-11T12:34:47.780" v="107" actId="2696"/>
        <pc:sldMkLst>
          <pc:docMk/>
          <pc:sldMk cId="2086365490" sldId="1442"/>
        </pc:sldMkLst>
      </pc:sldChg>
      <pc:sldChg chg="del">
        <pc:chgData name="" userId="fd6180afef90c0bf" providerId="LiveId" clId="{BA74508D-AD98-4A2C-99D9-788F8C07F254}" dt="2023-08-11T12:34:47.792" v="108" actId="2696"/>
        <pc:sldMkLst>
          <pc:docMk/>
          <pc:sldMk cId="626734560" sldId="1443"/>
        </pc:sldMkLst>
      </pc:sldChg>
      <pc:sldChg chg="del">
        <pc:chgData name="" userId="fd6180afef90c0bf" providerId="LiveId" clId="{BA74508D-AD98-4A2C-99D9-788F8C07F254}" dt="2023-08-11T12:34:47.177" v="86" actId="2696"/>
        <pc:sldMkLst>
          <pc:docMk/>
          <pc:sldMk cId="3839270652" sldId="1446"/>
        </pc:sldMkLst>
      </pc:sldChg>
      <pc:sldChg chg="del">
        <pc:chgData name="" userId="fd6180afef90c0bf" providerId="LiveId" clId="{BA74508D-AD98-4A2C-99D9-788F8C07F254}" dt="2023-08-11T12:34:47.816" v="109" actId="2696"/>
        <pc:sldMkLst>
          <pc:docMk/>
          <pc:sldMk cId="3490519933" sldId="1447"/>
        </pc:sldMkLst>
      </pc:sldChg>
      <pc:sldChg chg="del">
        <pc:chgData name="" userId="fd6180afef90c0bf" providerId="LiveId" clId="{BA74508D-AD98-4A2C-99D9-788F8C07F254}" dt="2023-08-11T12:34:47.825" v="110" actId="2696"/>
        <pc:sldMkLst>
          <pc:docMk/>
          <pc:sldMk cId="3404174737" sldId="1448"/>
        </pc:sldMkLst>
      </pc:sldChg>
      <pc:sldChg chg="del">
        <pc:chgData name="" userId="fd6180afef90c0bf" providerId="LiveId" clId="{BA74508D-AD98-4A2C-99D9-788F8C07F254}" dt="2023-08-11T12:34:47.214" v="87" actId="2696"/>
        <pc:sldMkLst>
          <pc:docMk/>
          <pc:sldMk cId="3621997822" sldId="1450"/>
        </pc:sldMkLst>
      </pc:sldChg>
      <pc:sldChg chg="del">
        <pc:chgData name="" userId="fd6180afef90c0bf" providerId="LiveId" clId="{BA74508D-AD98-4A2C-99D9-788F8C07F254}" dt="2023-08-11T12:34:47.280" v="89" actId="2696"/>
        <pc:sldMkLst>
          <pc:docMk/>
          <pc:sldMk cId="3816421084" sldId="1452"/>
        </pc:sldMkLst>
      </pc:sldChg>
      <pc:sldChg chg="del">
        <pc:chgData name="" userId="fd6180afef90c0bf" providerId="LiveId" clId="{BA74508D-AD98-4A2C-99D9-788F8C07F254}" dt="2023-08-11T12:34:47.310" v="90" actId="2696"/>
        <pc:sldMkLst>
          <pc:docMk/>
          <pc:sldMk cId="4078522254" sldId="1453"/>
        </pc:sldMkLst>
      </pc:sldChg>
      <pc:sldChg chg="del">
        <pc:chgData name="" userId="fd6180afef90c0bf" providerId="LiveId" clId="{BA74508D-AD98-4A2C-99D9-788F8C07F254}" dt="2023-08-11T12:34:47.324" v="91" actId="2696"/>
        <pc:sldMkLst>
          <pc:docMk/>
          <pc:sldMk cId="2821724526" sldId="1454"/>
        </pc:sldMkLst>
      </pc:sldChg>
      <pc:sldChg chg="del">
        <pc:chgData name="" userId="fd6180afef90c0bf" providerId="LiveId" clId="{BA74508D-AD98-4A2C-99D9-788F8C07F254}" dt="2023-08-11T12:34:45.547" v="27" actId="2696"/>
        <pc:sldMkLst>
          <pc:docMk/>
          <pc:sldMk cId="2267720505" sldId="1481"/>
        </pc:sldMkLst>
      </pc:sldChg>
      <pc:sldChg chg="del">
        <pc:chgData name="" userId="fd6180afef90c0bf" providerId="LiveId" clId="{BA74508D-AD98-4A2C-99D9-788F8C07F254}" dt="2023-08-11T12:34:45.323" v="22" actId="2696"/>
        <pc:sldMkLst>
          <pc:docMk/>
          <pc:sldMk cId="1434601813" sldId="1482"/>
        </pc:sldMkLst>
      </pc:sldChg>
      <pc:sldChg chg="del">
        <pc:chgData name="" userId="fd6180afef90c0bf" providerId="LiveId" clId="{BA74508D-AD98-4A2C-99D9-788F8C07F254}" dt="2023-08-11T12:34:45.353" v="23" actId="2696"/>
        <pc:sldMkLst>
          <pc:docMk/>
          <pc:sldMk cId="2283465674" sldId="1483"/>
        </pc:sldMkLst>
      </pc:sldChg>
      <pc:sldChg chg="del">
        <pc:chgData name="" userId="fd6180afef90c0bf" providerId="LiveId" clId="{BA74508D-AD98-4A2C-99D9-788F8C07F254}" dt="2023-08-11T12:34:46.884" v="75" actId="2696"/>
        <pc:sldMkLst>
          <pc:docMk/>
          <pc:sldMk cId="1481750217" sldId="1485"/>
        </pc:sldMkLst>
      </pc:sldChg>
      <pc:sldChg chg="del">
        <pc:chgData name="" userId="fd6180afef90c0bf" providerId="LiveId" clId="{BA74508D-AD98-4A2C-99D9-788F8C07F254}" dt="2023-08-11T12:34:46.985" v="78" actId="2696"/>
        <pc:sldMkLst>
          <pc:docMk/>
          <pc:sldMk cId="4010854167" sldId="1486"/>
        </pc:sldMkLst>
      </pc:sldChg>
      <pc:sldChg chg="del">
        <pc:chgData name="" userId="fd6180afef90c0bf" providerId="LiveId" clId="{BA74508D-AD98-4A2C-99D9-788F8C07F254}" dt="2023-08-11T12:34:46.911" v="76" actId="2696"/>
        <pc:sldMkLst>
          <pc:docMk/>
          <pc:sldMk cId="4244605469" sldId="1487"/>
        </pc:sldMkLst>
      </pc:sldChg>
      <pc:sldChg chg="del">
        <pc:chgData name="" userId="fd6180afef90c0bf" providerId="LiveId" clId="{BA74508D-AD98-4A2C-99D9-788F8C07F254}" dt="2023-08-11T12:34:47.032" v="80" actId="2696"/>
        <pc:sldMkLst>
          <pc:docMk/>
          <pc:sldMk cId="640124458" sldId="1489"/>
        </pc:sldMkLst>
      </pc:sldChg>
      <pc:sldChg chg="del">
        <pc:chgData name="" userId="fd6180afef90c0bf" providerId="LiveId" clId="{BA74508D-AD98-4A2C-99D9-788F8C07F254}" dt="2023-08-11T12:34:47.053" v="81" actId="2696"/>
        <pc:sldMkLst>
          <pc:docMk/>
          <pc:sldMk cId="4153731977" sldId="1490"/>
        </pc:sldMkLst>
      </pc:sldChg>
      <pc:sldChg chg="del">
        <pc:chgData name="" userId="fd6180afef90c0bf" providerId="LiveId" clId="{BA74508D-AD98-4A2C-99D9-788F8C07F254}" dt="2023-08-11T12:34:47.016" v="79" actId="2696"/>
        <pc:sldMkLst>
          <pc:docMk/>
          <pc:sldMk cId="2994396322" sldId="1491"/>
        </pc:sldMkLst>
      </pc:sldChg>
      <pc:sldChg chg="del">
        <pc:chgData name="" userId="fd6180afef90c0bf" providerId="LiveId" clId="{BA74508D-AD98-4A2C-99D9-788F8C07F254}" dt="2023-08-11T12:34:46.958" v="77" actId="2696"/>
        <pc:sldMkLst>
          <pc:docMk/>
          <pc:sldMk cId="2842819929" sldId="1493"/>
        </pc:sldMkLst>
      </pc:sldChg>
      <pc:sldChg chg="del">
        <pc:chgData name="" userId="fd6180afef90c0bf" providerId="LiveId" clId="{BA74508D-AD98-4A2C-99D9-788F8C07F254}" dt="2023-08-11T12:33:54.866" v="9" actId="2696"/>
        <pc:sldMkLst>
          <pc:docMk/>
          <pc:sldMk cId="2343817593" sldId="1494"/>
        </pc:sldMkLst>
      </pc:sldChg>
      <pc:sldChg chg="del">
        <pc:chgData name="" userId="fd6180afef90c0bf" providerId="LiveId" clId="{BA74508D-AD98-4A2C-99D9-788F8C07F254}" dt="2023-08-11T12:33:54.861" v="8" actId="2696"/>
        <pc:sldMkLst>
          <pc:docMk/>
          <pc:sldMk cId="838097714" sldId="1496"/>
        </pc:sldMkLst>
      </pc:sldChg>
      <pc:sldChg chg="del">
        <pc:chgData name="" userId="fd6180afef90c0bf" providerId="LiveId" clId="{BA74508D-AD98-4A2C-99D9-788F8C07F254}" dt="2023-08-11T12:33:57.919" v="12" actId="2696"/>
        <pc:sldMkLst>
          <pc:docMk/>
          <pc:sldMk cId="701023993" sldId="1497"/>
        </pc:sldMkLst>
      </pc:sldChg>
      <pc:sldChg chg="del">
        <pc:chgData name="" userId="fd6180afef90c0bf" providerId="LiveId" clId="{BA74508D-AD98-4A2C-99D9-788F8C07F254}" dt="2023-08-11T12:33:57.911" v="11" actId="2696"/>
        <pc:sldMkLst>
          <pc:docMk/>
          <pc:sldMk cId="3834589580" sldId="1498"/>
        </pc:sldMkLst>
      </pc:sldChg>
      <pc:sldChg chg="del">
        <pc:chgData name="" userId="fd6180afef90c0bf" providerId="LiveId" clId="{BA74508D-AD98-4A2C-99D9-788F8C07F254}" dt="2023-08-11T12:34:45.619" v="30" actId="2696"/>
        <pc:sldMkLst>
          <pc:docMk/>
          <pc:sldMk cId="3088451779" sldId="1499"/>
        </pc:sldMkLst>
      </pc:sldChg>
      <pc:sldChg chg="del">
        <pc:chgData name="" userId="fd6180afef90c0bf" providerId="LiveId" clId="{BA74508D-AD98-4A2C-99D9-788F8C07F254}" dt="2023-08-11T12:34:45.876" v="39" actId="2696"/>
        <pc:sldMkLst>
          <pc:docMk/>
          <pc:sldMk cId="679060955" sldId="1502"/>
        </pc:sldMkLst>
      </pc:sldChg>
      <pc:sldChg chg="del">
        <pc:chgData name="" userId="fd6180afef90c0bf" providerId="LiveId" clId="{BA74508D-AD98-4A2C-99D9-788F8C07F254}" dt="2023-08-11T12:34:46.850" v="74" actId="2696"/>
        <pc:sldMkLst>
          <pc:docMk/>
          <pc:sldMk cId="4038654124" sldId="1503"/>
        </pc:sldMkLst>
      </pc:sldChg>
      <pc:sldChg chg="del">
        <pc:chgData name="" userId="fd6180afef90c0bf" providerId="LiveId" clId="{BA74508D-AD98-4A2C-99D9-788F8C07F254}" dt="2023-08-11T12:34:47.249" v="88" actId="2696"/>
        <pc:sldMkLst>
          <pc:docMk/>
          <pc:sldMk cId="504588704" sldId="1504"/>
        </pc:sldMkLst>
      </pc:sldChg>
      <pc:sldChg chg="del">
        <pc:chgData name="" userId="fd6180afef90c0bf" providerId="LiveId" clId="{BA74508D-AD98-4A2C-99D9-788F8C07F254}" dt="2023-08-11T12:34:47.346" v="92" actId="2696"/>
        <pc:sldMkLst>
          <pc:docMk/>
          <pc:sldMk cId="2944281359" sldId="1505"/>
        </pc:sldMkLst>
      </pc:sldChg>
      <pc:sldChg chg="del">
        <pc:chgData name="" userId="fd6180afef90c0bf" providerId="LiveId" clId="{BA74508D-AD98-4A2C-99D9-788F8C07F254}" dt="2023-08-11T12:34:47.383" v="93" actId="2696"/>
        <pc:sldMkLst>
          <pc:docMk/>
          <pc:sldMk cId="3091631307" sldId="1506"/>
        </pc:sldMkLst>
      </pc:sldChg>
      <pc:sldChg chg="del">
        <pc:chgData name="" userId="fd6180afef90c0bf" providerId="LiveId" clId="{BA74508D-AD98-4A2C-99D9-788F8C07F254}" dt="2023-08-11T12:34:47.450" v="95" actId="2696"/>
        <pc:sldMkLst>
          <pc:docMk/>
          <pc:sldMk cId="2599054668" sldId="1507"/>
        </pc:sldMkLst>
      </pc:sldChg>
      <pc:sldChg chg="del">
        <pc:chgData name="" userId="fd6180afef90c0bf" providerId="LiveId" clId="{BA74508D-AD98-4A2C-99D9-788F8C07F254}" dt="2023-08-11T12:34:47.506" v="97" actId="2696"/>
        <pc:sldMkLst>
          <pc:docMk/>
          <pc:sldMk cId="2503758036" sldId="1508"/>
        </pc:sldMkLst>
      </pc:sldChg>
      <pc:sldChg chg="del">
        <pc:chgData name="" userId="fd6180afef90c0bf" providerId="LiveId" clId="{BA74508D-AD98-4A2C-99D9-788F8C07F254}" dt="2023-08-11T12:34:47.078" v="82" actId="2696"/>
        <pc:sldMkLst>
          <pc:docMk/>
          <pc:sldMk cId="2502833159" sldId="1509"/>
        </pc:sldMkLst>
      </pc:sldChg>
      <pc:sldMasterChg chg="modSldLayout">
        <pc:chgData name="" userId="fd6180afef90c0bf" providerId="LiveId" clId="{BA74508D-AD98-4A2C-99D9-788F8C07F254}" dt="2023-08-11T12:33:15.538" v="6" actId="20577"/>
        <pc:sldMasterMkLst>
          <pc:docMk/>
          <pc:sldMasterMk cId="2469681099" sldId="2147483659"/>
        </pc:sldMasterMkLst>
        <pc:sldLayoutChg chg="modSp">
          <pc:chgData name="" userId="fd6180afef90c0bf" providerId="LiveId" clId="{BA74508D-AD98-4A2C-99D9-788F8C07F254}" dt="2023-08-11T12:33:06.885" v="3" actId="20577"/>
          <pc:sldLayoutMkLst>
            <pc:docMk/>
            <pc:sldMasterMk cId="2469681099" sldId="2147483659"/>
            <pc:sldLayoutMk cId="1438614795" sldId="2147483655"/>
          </pc:sldLayoutMkLst>
          <pc:spChg chg="mod">
            <ac:chgData name="" userId="fd6180afef90c0bf" providerId="LiveId" clId="{BA74508D-AD98-4A2C-99D9-788F8C07F254}" dt="2023-08-11T12:33:06.885" v="3" actId="20577"/>
            <ac:spMkLst>
              <pc:docMk/>
              <pc:sldMasterMk cId="2469681099" sldId="2147483659"/>
              <pc:sldLayoutMk cId="1438614795" sldId="2147483655"/>
              <ac:spMk id="7" creationId="{00000000-0000-0000-0000-000000000000}"/>
            </ac:spMkLst>
          </pc:spChg>
        </pc:sldLayoutChg>
        <pc:sldLayoutChg chg="modSp">
          <pc:chgData name="" userId="fd6180afef90c0bf" providerId="LiveId" clId="{BA74508D-AD98-4A2C-99D9-788F8C07F254}" dt="2023-08-11T12:33:02.928" v="2" actId="20577"/>
          <pc:sldLayoutMkLst>
            <pc:docMk/>
            <pc:sldMasterMk cId="2469681099" sldId="2147483659"/>
            <pc:sldLayoutMk cId="777491659" sldId="2147483656"/>
          </pc:sldLayoutMkLst>
          <pc:spChg chg="mod">
            <ac:chgData name="" userId="fd6180afef90c0bf" providerId="LiveId" clId="{BA74508D-AD98-4A2C-99D9-788F8C07F254}" dt="2023-08-11T12:33:02.928" v="2" actId="20577"/>
            <ac:spMkLst>
              <pc:docMk/>
              <pc:sldMasterMk cId="2469681099" sldId="2147483659"/>
              <pc:sldLayoutMk cId="777491659" sldId="2147483656"/>
              <ac:spMk id="7" creationId="{00000000-0000-0000-0000-000000000000}"/>
            </ac:spMkLst>
          </pc:spChg>
        </pc:sldLayoutChg>
        <pc:sldLayoutChg chg="modSp">
          <pc:chgData name="" userId="fd6180afef90c0bf" providerId="LiveId" clId="{BA74508D-AD98-4A2C-99D9-788F8C07F254}" dt="2023-08-11T12:33:12.966" v="5" actId="20577"/>
          <pc:sldLayoutMkLst>
            <pc:docMk/>
            <pc:sldMasterMk cId="2469681099" sldId="2147483659"/>
            <pc:sldLayoutMk cId="2649775716" sldId="2147483657"/>
          </pc:sldLayoutMkLst>
          <pc:spChg chg="mod">
            <ac:chgData name="" userId="fd6180afef90c0bf" providerId="LiveId" clId="{BA74508D-AD98-4A2C-99D9-788F8C07F254}" dt="2023-08-11T12:33:12.966" v="5" actId="20577"/>
            <ac:spMkLst>
              <pc:docMk/>
              <pc:sldMasterMk cId="2469681099" sldId="2147483659"/>
              <pc:sldLayoutMk cId="2649775716" sldId="2147483657"/>
              <ac:spMk id="7" creationId="{00000000-0000-0000-0000-000000000000}"/>
            </ac:spMkLst>
          </pc:spChg>
        </pc:sldLayoutChg>
        <pc:sldLayoutChg chg="modSp">
          <pc:chgData name="" userId="fd6180afef90c0bf" providerId="LiveId" clId="{BA74508D-AD98-4A2C-99D9-788F8C07F254}" dt="2023-08-11T12:33:15.538" v="6" actId="20577"/>
          <pc:sldLayoutMkLst>
            <pc:docMk/>
            <pc:sldMasterMk cId="2469681099" sldId="2147483659"/>
            <pc:sldLayoutMk cId="410639898" sldId="2147483658"/>
          </pc:sldLayoutMkLst>
          <pc:spChg chg="mod">
            <ac:chgData name="" userId="fd6180afef90c0bf" providerId="LiveId" clId="{BA74508D-AD98-4A2C-99D9-788F8C07F254}" dt="2023-08-11T12:33:15.538" v="6" actId="20577"/>
            <ac:spMkLst>
              <pc:docMk/>
              <pc:sldMasterMk cId="2469681099" sldId="2147483659"/>
              <pc:sldLayoutMk cId="410639898" sldId="2147483658"/>
              <ac:spMk id="7" creationId="{00000000-0000-0000-0000-000000000000}"/>
            </ac:spMkLst>
          </pc:spChg>
        </pc:sldLayoutChg>
        <pc:sldLayoutChg chg="modSp">
          <pc:chgData name="" userId="fd6180afef90c0bf" providerId="LiveId" clId="{BA74508D-AD98-4A2C-99D9-788F8C07F254}" dt="2023-08-11T12:33:09.722" v="4" actId="20577"/>
          <pc:sldLayoutMkLst>
            <pc:docMk/>
            <pc:sldMasterMk cId="2469681099" sldId="2147483659"/>
            <pc:sldLayoutMk cId="1411517619" sldId="2147483672"/>
          </pc:sldLayoutMkLst>
          <pc:spChg chg="mod">
            <ac:chgData name="" userId="fd6180afef90c0bf" providerId="LiveId" clId="{BA74508D-AD98-4A2C-99D9-788F8C07F254}" dt="2023-08-11T12:33:09.722" v="4" actId="20577"/>
            <ac:spMkLst>
              <pc:docMk/>
              <pc:sldMasterMk cId="2469681099" sldId="2147483659"/>
              <pc:sldLayoutMk cId="1411517619" sldId="2147483672"/>
              <ac:spMk id="19" creationId="{00000000-0000-0000-0000-000000000000}"/>
            </ac:spMkLst>
          </pc:spChg>
        </pc:sldLayoutChg>
        <pc:sldLayoutChg chg="modSp">
          <pc:chgData name="" userId="fd6180afef90c0bf" providerId="LiveId" clId="{BA74508D-AD98-4A2C-99D9-788F8C07F254}" dt="2023-08-11T12:32:56.348" v="0" actId="20577"/>
          <pc:sldLayoutMkLst>
            <pc:docMk/>
            <pc:sldMasterMk cId="2469681099" sldId="2147483659"/>
            <pc:sldLayoutMk cId="317995644" sldId="2147483678"/>
          </pc:sldLayoutMkLst>
          <pc:spChg chg="mod">
            <ac:chgData name="" userId="fd6180afef90c0bf" providerId="LiveId" clId="{BA74508D-AD98-4A2C-99D9-788F8C07F254}" dt="2023-08-11T12:32:56.348" v="0" actId="20577"/>
            <ac:spMkLst>
              <pc:docMk/>
              <pc:sldMasterMk cId="2469681099" sldId="2147483659"/>
              <pc:sldLayoutMk cId="317995644" sldId="2147483678"/>
              <ac:spMk id="3" creationId="{00000000-0000-0000-0000-000000000000}"/>
            </ac:spMkLst>
          </pc:spChg>
        </pc:sldLayoutChg>
        <pc:sldLayoutChg chg="modSp">
          <pc:chgData name="" userId="fd6180afef90c0bf" providerId="LiveId" clId="{BA74508D-AD98-4A2C-99D9-788F8C07F254}" dt="2023-08-11T12:32:59.872" v="1" actId="20577"/>
          <pc:sldLayoutMkLst>
            <pc:docMk/>
            <pc:sldMasterMk cId="2469681099" sldId="2147483659"/>
            <pc:sldLayoutMk cId="1794409700" sldId="2147483679"/>
          </pc:sldLayoutMkLst>
          <pc:spChg chg="mod">
            <ac:chgData name="" userId="fd6180afef90c0bf" providerId="LiveId" clId="{BA74508D-AD98-4A2C-99D9-788F8C07F254}" dt="2023-08-11T12:32:59.872" v="1" actId="20577"/>
            <ac:spMkLst>
              <pc:docMk/>
              <pc:sldMasterMk cId="2469681099" sldId="2147483659"/>
              <pc:sldLayoutMk cId="1794409700" sldId="2147483679"/>
              <ac:spMk id="3" creationId="{00000000-0000-0000-0000-000000000000}"/>
            </ac:spMkLst>
          </pc:spChg>
        </pc:sldLayoutChg>
      </pc:sldMasterChg>
    </pc:docChg>
  </pc:docChgLst>
  <pc:docChgLst>
    <pc:chgData userId="fd6180afef90c0bf" providerId="LiveId" clId="{366AE100-0FFB-4968-8EB9-770D5C804951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44AB40-27CC-47BF-8BE7-C2629B173A31}" type="datetimeFigureOut">
              <a:rPr lang="ko-KR" altLang="en-US" smtClean="0"/>
              <a:t>2023-08-11 (Fri)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52F01E-E129-42F9-8FD9-C916A8CCE19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2110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DF6D56F-E6B7-45F9-AAF6-47C3B91DD2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80" y="4856781"/>
            <a:ext cx="949327" cy="137207"/>
          </a:xfrm>
          <a:prstGeom prst="rect">
            <a:avLst/>
          </a:prstGeom>
        </p:spPr>
      </p:pic>
      <p:sp>
        <p:nvSpPr>
          <p:cNvPr id="4" name="직사각형 13"/>
          <p:cNvSpPr/>
          <p:nvPr userDrawn="1"/>
        </p:nvSpPr>
        <p:spPr bwMode="auto">
          <a:xfrm>
            <a:off x="0" y="1"/>
            <a:ext cx="9144000" cy="1446602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1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87ABDA4-EC4B-4D91-9F7C-0583D728B778}"/>
              </a:ext>
            </a:extLst>
          </p:cNvPr>
          <p:cNvGrpSpPr/>
          <p:nvPr userDrawn="1"/>
        </p:nvGrpSpPr>
        <p:grpSpPr>
          <a:xfrm>
            <a:off x="-108332" y="993055"/>
            <a:ext cx="3522548" cy="2500433"/>
            <a:chOff x="-108332" y="993055"/>
            <a:chExt cx="3522548" cy="2500433"/>
          </a:xfrm>
        </p:grpSpPr>
        <p:sp>
          <p:nvSpPr>
            <p:cNvPr id="15" name="TextBox 10">
              <a:extLst>
                <a:ext uri="{FF2B5EF4-FFF2-40B4-BE49-F238E27FC236}">
                  <a16:creationId xmlns:a16="http://schemas.microsoft.com/office/drawing/2014/main" id="{C1E0E0F1-370E-4FED-8EBF-914A892C478A}"/>
                </a:ext>
              </a:extLst>
            </p:cNvPr>
            <p:cNvSpPr txBox="1"/>
            <p:nvPr userDrawn="1"/>
          </p:nvSpPr>
          <p:spPr>
            <a:xfrm>
              <a:off x="-108332" y="993055"/>
              <a:ext cx="3246402" cy="1200329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0" b="1" i="0" u="none" strike="noStrike" kern="0" cap="none" spc="-300" normalizeH="0" baseline="0" noProof="0" dirty="0">
                  <a:ln w="28575">
                    <a:solidFill>
                      <a:prstClr val="white"/>
                    </a:solidFill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P</a:t>
              </a:r>
              <a:r>
                <a:rPr kumimoji="0" lang="en-US" altLang="ko-KR" sz="44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roductivity</a:t>
              </a:r>
              <a:endParaRPr kumimoji="0" lang="ko-KR" altLang="en-US" sz="44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9" name="TextBox 12">
              <a:extLst>
                <a:ext uri="{FF2B5EF4-FFF2-40B4-BE49-F238E27FC236}">
                  <a16:creationId xmlns:a16="http://schemas.microsoft.com/office/drawing/2014/main" id="{984B4F96-079D-4052-A848-C8E919DD4275}"/>
                </a:ext>
              </a:extLst>
            </p:cNvPr>
            <p:cNvSpPr txBox="1"/>
            <p:nvPr userDrawn="1"/>
          </p:nvSpPr>
          <p:spPr>
            <a:xfrm>
              <a:off x="73959" y="1689180"/>
              <a:ext cx="2247731" cy="923330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L</a:t>
              </a:r>
              <a:r>
                <a:rPr kumimoji="0" lang="en-US" altLang="ko-KR" sz="32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ife </a:t>
              </a:r>
              <a:r>
                <a:rPr kumimoji="0" lang="en-US" altLang="ko-KR" sz="32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B</a:t>
              </a:r>
              <a:r>
                <a:rPr kumimoji="0" lang="en-US" altLang="ko-KR" sz="32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alance</a:t>
              </a:r>
              <a:endParaRPr kumimoji="0" lang="ko-KR" altLang="en-US" sz="32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21" name="TextBox 13">
              <a:extLst>
                <a:ext uri="{FF2B5EF4-FFF2-40B4-BE49-F238E27FC236}">
                  <a16:creationId xmlns:a16="http://schemas.microsoft.com/office/drawing/2014/main" id="{2F0EB9A0-855C-4520-802B-11D7C998D963}"/>
                </a:ext>
              </a:extLst>
            </p:cNvPr>
            <p:cNvSpPr txBox="1"/>
            <p:nvPr userDrawn="1"/>
          </p:nvSpPr>
          <p:spPr>
            <a:xfrm>
              <a:off x="155362" y="2299255"/>
              <a:ext cx="1984839" cy="757130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U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pgrade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4F81BD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 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S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kills</a:t>
              </a:r>
              <a:endParaRPr kumimoji="0" lang="ko-KR" altLang="en-US" sz="24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C2DF8FF9-2E79-4A49-AD9F-535FB7A19682}"/>
                </a:ext>
              </a:extLst>
            </p:cNvPr>
            <p:cNvSpPr txBox="1"/>
            <p:nvPr userDrawn="1"/>
          </p:nvSpPr>
          <p:spPr>
            <a:xfrm>
              <a:off x="-69430" y="2653258"/>
              <a:ext cx="3483646" cy="840230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4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S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olve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4F81BD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 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C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ustomer 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N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eeds</a:t>
              </a:r>
              <a:endParaRPr kumimoji="0" lang="ko-KR" altLang="en-US" sz="28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</p:grpSp>
      <p:sp>
        <p:nvSpPr>
          <p:cNvPr id="3" name="Rectangle 6"/>
          <p:cNvSpPr>
            <a:spLocks noChangeArrowheads="1"/>
          </p:cNvSpPr>
          <p:nvPr userDrawn="1"/>
        </p:nvSpPr>
        <p:spPr bwMode="black">
          <a:xfrm>
            <a:off x="7572397" y="4896646"/>
            <a:ext cx="137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/>
          <a:p>
            <a:pPr marL="0" marR="0" lvl="0" indent="0" algn="r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36699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© 2023 Bankware Global</a:t>
            </a:r>
            <a:endParaRPr kumimoji="0" lang="en-US" altLang="ko-KR" sz="1801" b="0" i="0" u="none" strike="noStrike" kern="1200" cap="none" spc="0" normalizeH="0" baseline="0" noProof="0" dirty="0">
              <a:ln>
                <a:noFill/>
              </a:ln>
              <a:solidFill>
                <a:srgbClr val="336699"/>
              </a:solidFill>
              <a:effectLst/>
              <a:uLnTx/>
              <a:uFillTx/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714348" y="535767"/>
            <a:ext cx="8229600" cy="857250"/>
          </a:xfrm>
          <a:prstGeom prst="rect">
            <a:avLst/>
          </a:prstGeom>
        </p:spPr>
        <p:txBody>
          <a:bodyPr anchor="b"/>
          <a:lstStyle>
            <a:lvl1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 sz="4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6" name="직사각형 8"/>
          <p:cNvSpPr/>
          <p:nvPr userDrawn="1"/>
        </p:nvSpPr>
        <p:spPr bwMode="auto">
          <a:xfrm flipV="1">
            <a:off x="0" y="5124450"/>
            <a:ext cx="9144000" cy="53340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1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54A886-C433-449C-87D0-5201D485F168}"/>
              </a:ext>
            </a:extLst>
          </p:cNvPr>
          <p:cNvSpPr txBox="1"/>
          <p:nvPr userDrawn="1"/>
        </p:nvSpPr>
        <p:spPr>
          <a:xfrm>
            <a:off x="7478313" y="1474837"/>
            <a:ext cx="1498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AGENDA</a:t>
            </a:r>
            <a:endParaRPr lang="ko-KR" altLang="en-US" sz="2000" b="1" dirty="0">
              <a:solidFill>
                <a:srgbClr val="3D70A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95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AD62741-C36D-4F1A-BACC-D216049E27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671" y="4096134"/>
            <a:ext cx="1898653" cy="274415"/>
          </a:xfrm>
          <a:prstGeom prst="rect">
            <a:avLst/>
          </a:prstGeom>
        </p:spPr>
      </p:pic>
      <p:sp>
        <p:nvSpPr>
          <p:cNvPr id="3" name="Rectangle 6"/>
          <p:cNvSpPr>
            <a:spLocks noChangeArrowheads="1"/>
          </p:cNvSpPr>
          <p:nvPr userDrawn="1"/>
        </p:nvSpPr>
        <p:spPr bwMode="black">
          <a:xfrm>
            <a:off x="7572397" y="4896646"/>
            <a:ext cx="137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/>
          <a:p>
            <a:pPr marL="0" marR="0" lvl="0" indent="0" algn="r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36699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© 2023 Bankware Global</a:t>
            </a:r>
            <a:endParaRPr kumimoji="0" lang="en-US" altLang="ko-KR" sz="1801" b="0" i="0" u="none" strike="noStrike" kern="1200" cap="none" spc="0" normalizeH="0" baseline="0" noProof="0" dirty="0">
              <a:ln>
                <a:noFill/>
              </a:ln>
              <a:solidFill>
                <a:srgbClr val="336699"/>
              </a:solidFill>
              <a:effectLst/>
              <a:uLnTx/>
              <a:uFillTx/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" name="직사각형 13"/>
          <p:cNvSpPr/>
          <p:nvPr userDrawn="1"/>
        </p:nvSpPr>
        <p:spPr bwMode="auto">
          <a:xfrm>
            <a:off x="0" y="1"/>
            <a:ext cx="9144000" cy="1446602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1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2" name="제목 11"/>
          <p:cNvSpPr>
            <a:spLocks noGrp="1"/>
          </p:cNvSpPr>
          <p:nvPr>
            <p:ph type="title" hasCustomPrompt="1"/>
          </p:nvPr>
        </p:nvSpPr>
        <p:spPr>
          <a:xfrm>
            <a:off x="714348" y="720433"/>
            <a:ext cx="8229600" cy="672584"/>
          </a:xfrm>
          <a:prstGeom prst="rect">
            <a:avLst/>
          </a:prstGeom>
        </p:spPr>
        <p:txBody>
          <a:bodyPr anchor="b"/>
          <a:lstStyle>
            <a:lvl1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 sz="4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24" name="텍스트 개체 틀 23"/>
          <p:cNvSpPr>
            <a:spLocks noGrp="1"/>
          </p:cNvSpPr>
          <p:nvPr>
            <p:ph type="body" sz="quarter" idx="10" hasCustomPrompt="1"/>
          </p:nvPr>
        </p:nvSpPr>
        <p:spPr>
          <a:xfrm>
            <a:off x="714348" y="1500180"/>
            <a:ext cx="8229600" cy="378000"/>
          </a:xfrm>
          <a:prstGeom prst="rect">
            <a:avLst/>
          </a:prstGeom>
        </p:spPr>
        <p:txBody>
          <a:bodyPr tIns="46800" anchor="t"/>
          <a:lstStyle>
            <a:lvl1pPr marL="0" indent="0" algn="r">
              <a:buNone/>
              <a:defRPr kumimoji="0" lang="ko-KR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</a:lstStyle>
          <a:p>
            <a:pPr marL="171455" marR="0" lvl="0" indent="-171455" algn="r" defTabSz="914401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dirty="0"/>
              <a:t>부제목</a:t>
            </a:r>
          </a:p>
        </p:txBody>
      </p:sp>
      <p:sp>
        <p:nvSpPr>
          <p:cNvPr id="26" name="직사각형 8"/>
          <p:cNvSpPr/>
          <p:nvPr userDrawn="1"/>
        </p:nvSpPr>
        <p:spPr bwMode="auto">
          <a:xfrm flipV="1">
            <a:off x="0" y="5124450"/>
            <a:ext cx="9144000" cy="53340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1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6D84AA8-8AB3-4BA9-8325-08ACAA06795E}"/>
              </a:ext>
            </a:extLst>
          </p:cNvPr>
          <p:cNvGrpSpPr/>
          <p:nvPr userDrawn="1"/>
        </p:nvGrpSpPr>
        <p:grpSpPr>
          <a:xfrm>
            <a:off x="1949649" y="4472222"/>
            <a:ext cx="5244705" cy="288311"/>
            <a:chOff x="1949649" y="4472222"/>
            <a:chExt cx="5244705" cy="288311"/>
          </a:xfrm>
        </p:grpSpPr>
        <p:sp>
          <p:nvSpPr>
            <p:cNvPr id="19" name="Rectangle 6">
              <a:extLst>
                <a:ext uri="{FF2B5EF4-FFF2-40B4-BE49-F238E27FC236}">
                  <a16:creationId xmlns:a16="http://schemas.microsoft.com/office/drawing/2014/main" id="{4DDCA6C2-97F0-4675-A978-6A1FF5ABB762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1949649" y="4544961"/>
              <a:ext cx="5244705" cy="2155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1" b="0" i="1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20000"/>
                      <a:lumOff val="80000"/>
                      <a:alpha val="7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V Boli" panose="02000500030200090000" pitchFamily="2" charset="0"/>
                </a:rPr>
                <a:t>We will grow into a GLOBAL TOP 5 Financial software company!</a:t>
              </a:r>
            </a:p>
          </p:txBody>
        </p:sp>
        <p:sp>
          <p:nvSpPr>
            <p:cNvPr id="21" name="Rectangle 6">
              <a:extLst>
                <a:ext uri="{FF2B5EF4-FFF2-40B4-BE49-F238E27FC236}">
                  <a16:creationId xmlns:a16="http://schemas.microsoft.com/office/drawing/2014/main" id="{4A60C351-9921-4E5D-9B99-AB15EBD2BD9E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2320233" y="4472222"/>
              <a:ext cx="4503541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reflection endPos="0" dir="5400000" sy="-100000" algn="bl" rotWithShape="0"/>
            </a:effectLst>
          </p:spPr>
          <p:txBody>
            <a:bodyPr wrap="none" lIns="0" tIns="0" rIns="0" bIns="0" anchor="ctr" anchorCtr="1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60000"/>
                      <a:lumOff val="40000"/>
                      <a:alpha val="7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V Boli" panose="02000500030200090000" pitchFamily="2" charset="0"/>
                </a:rPr>
                <a:t>We will grow into a GLOBAL TOP 5 Financial software company!</a:t>
              </a:r>
            </a:p>
          </p:txBody>
        </p:sp>
      </p:grpSp>
      <p:sp>
        <p:nvSpPr>
          <p:cNvPr id="20" name="텍스트 개체 틀 23">
            <a:extLst>
              <a:ext uri="{FF2B5EF4-FFF2-40B4-BE49-F238E27FC236}">
                <a16:creationId xmlns:a16="http://schemas.microsoft.com/office/drawing/2014/main" id="{5D004E86-C244-4D3E-AC69-C04E4DC1C7E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14349" y="375205"/>
            <a:ext cx="82296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Font typeface="Arial" panose="020B0604020202020204" pitchFamily="34" charset="0"/>
              <a:buNone/>
              <a:defRPr lang="ko-KR" altLang="en-US" sz="1800" b="1" dirty="0">
                <a:solidFill>
                  <a:prstClr val="white"/>
                </a:solidFill>
                <a:latin typeface="맑은 고딕" pitchFamily="50" charset="-127"/>
                <a:cs typeface="Arial" pitchFamily="34" charset="0"/>
              </a:defRPr>
            </a:lvl1pPr>
          </a:lstStyle>
          <a:p>
            <a:pPr marL="171455" lvl="0" indent="-171455" algn="r" defTabSz="457200" latinLnBrk="0"/>
            <a:r>
              <a:rPr lang="ko-KR" altLang="en-US" dirty="0"/>
              <a:t>머리말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2315C1D-C2B6-4E34-BAB3-249E593A87D8}"/>
              </a:ext>
            </a:extLst>
          </p:cNvPr>
          <p:cNvGrpSpPr/>
          <p:nvPr userDrawn="1"/>
        </p:nvGrpSpPr>
        <p:grpSpPr>
          <a:xfrm>
            <a:off x="-108332" y="993055"/>
            <a:ext cx="3522548" cy="2500433"/>
            <a:chOff x="-108332" y="993055"/>
            <a:chExt cx="3522548" cy="2500433"/>
          </a:xfrm>
        </p:grpSpPr>
        <p:sp>
          <p:nvSpPr>
            <p:cNvPr id="13" name="TextBox 10"/>
            <p:cNvSpPr txBox="1"/>
            <p:nvPr userDrawn="1"/>
          </p:nvSpPr>
          <p:spPr>
            <a:xfrm>
              <a:off x="-108332" y="993055"/>
              <a:ext cx="3246402" cy="1200329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0" b="1" i="0" u="none" strike="noStrike" kern="0" cap="none" spc="-300" normalizeH="0" baseline="0" noProof="0" dirty="0">
                  <a:ln w="28575">
                    <a:solidFill>
                      <a:prstClr val="white"/>
                    </a:solidFill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P</a:t>
              </a:r>
              <a:r>
                <a:rPr kumimoji="0" lang="en-US" altLang="ko-KR" sz="44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roductivity</a:t>
              </a:r>
              <a:endParaRPr kumimoji="0" lang="ko-KR" altLang="en-US" sz="44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4" name="TextBox 12"/>
            <p:cNvSpPr txBox="1"/>
            <p:nvPr userDrawn="1"/>
          </p:nvSpPr>
          <p:spPr>
            <a:xfrm>
              <a:off x="73959" y="1689180"/>
              <a:ext cx="2247731" cy="923330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L</a:t>
              </a:r>
              <a:r>
                <a:rPr kumimoji="0" lang="en-US" altLang="ko-KR" sz="32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ife </a:t>
              </a:r>
              <a:r>
                <a:rPr kumimoji="0" lang="en-US" altLang="ko-KR" sz="32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B</a:t>
              </a:r>
              <a:r>
                <a:rPr kumimoji="0" lang="en-US" altLang="ko-KR" sz="32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alance</a:t>
              </a:r>
              <a:endParaRPr kumimoji="0" lang="ko-KR" altLang="en-US" sz="32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5" name="TextBox 13"/>
            <p:cNvSpPr txBox="1"/>
            <p:nvPr userDrawn="1"/>
          </p:nvSpPr>
          <p:spPr>
            <a:xfrm>
              <a:off x="155362" y="2299255"/>
              <a:ext cx="1984839" cy="757130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U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pgrade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4F81BD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 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S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kills</a:t>
              </a:r>
              <a:endParaRPr kumimoji="0" lang="ko-KR" altLang="en-US" sz="24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AFFAC9E4-4382-424B-89D0-F13821542AF1}"/>
                </a:ext>
              </a:extLst>
            </p:cNvPr>
            <p:cNvSpPr txBox="1"/>
            <p:nvPr userDrawn="1"/>
          </p:nvSpPr>
          <p:spPr>
            <a:xfrm>
              <a:off x="-69430" y="2653258"/>
              <a:ext cx="3483646" cy="840230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4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S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olve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4F81BD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 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C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ustomer 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N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eeds</a:t>
              </a:r>
              <a:endParaRPr kumimoji="0" lang="ko-KR" altLang="en-US" sz="28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4409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중간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4" descr="지구배경">
            <a:extLst>
              <a:ext uri="{FF2B5EF4-FFF2-40B4-BE49-F238E27FC236}">
                <a16:creationId xmlns:a16="http://schemas.microsoft.com/office/drawing/2014/main" id="{71CF7D74-2B14-4010-94C8-425D022BC71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rgbClr val="B2B2B2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1" t="14023" r="7065"/>
          <a:stretch/>
        </p:blipFill>
        <p:spPr bwMode="auto">
          <a:xfrm>
            <a:off x="4812193" y="1276448"/>
            <a:ext cx="4331810" cy="386705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>
            <a:softEdge rad="317500"/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139703"/>
            <a:ext cx="9144000" cy="864096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tIns="46800" anchor="ctr"/>
          <a:lstStyle>
            <a:lvl1pPr algn="ctr">
              <a:lnSpc>
                <a:spcPct val="100000"/>
              </a:lnSpc>
              <a:defRPr kumimoji="0" lang="ko-KR" altLang="en-US" sz="36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defRPr>
            </a:lvl1pPr>
          </a:lstStyle>
          <a:p>
            <a:pPr lvl="0" algn="ctr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black">
          <a:xfrm>
            <a:off x="182564" y="4915696"/>
            <a:ext cx="137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l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© 2023 Bankware Global</a:t>
            </a:r>
            <a:endParaRPr kumimoji="0" lang="en-US" altLang="ko-KR" sz="1801" b="0" i="0" u="none" strike="noStrike" kern="1200" cap="none" spc="0" normalizeH="0" baseline="0" noProof="0" dirty="0">
              <a:ln>
                <a:noFill/>
              </a:ln>
              <a:solidFill>
                <a:srgbClr val="3D70A3"/>
              </a:solidFill>
              <a:effectLst/>
              <a:uLnTx/>
              <a:uFillTx/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black">
          <a:xfrm>
            <a:off x="6715141" y="4915696"/>
            <a:ext cx="2228857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r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BwG University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EFB3A45-8FB5-40D2-94FF-5A4A4D9E9C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0" t="4997" r="3568" b="18129"/>
          <a:stretch/>
        </p:blipFill>
        <p:spPr>
          <a:xfrm>
            <a:off x="0" y="0"/>
            <a:ext cx="2333065" cy="174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91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중간제목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4" descr="지구배경">
            <a:extLst>
              <a:ext uri="{FF2B5EF4-FFF2-40B4-BE49-F238E27FC236}">
                <a16:creationId xmlns:a16="http://schemas.microsoft.com/office/drawing/2014/main" id="{44F9BF0F-C71F-432F-AD82-F225491BB52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rgbClr val="B2B2B2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1" t="14023" r="7065"/>
          <a:stretch/>
        </p:blipFill>
        <p:spPr bwMode="auto">
          <a:xfrm>
            <a:off x="4812193" y="1276448"/>
            <a:ext cx="4331810" cy="386705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>
            <a:softEdge rad="317500"/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139703"/>
            <a:ext cx="9144000" cy="864096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16000" anchor="ctr"/>
          <a:lstStyle>
            <a:lvl1pPr algn="ctr">
              <a:lnSpc>
                <a:spcPct val="100000"/>
              </a:lnSpc>
              <a:defRPr kumimoji="0" lang="ko-KR" altLang="en-US" sz="3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defRPr>
            </a:lvl1pPr>
          </a:lstStyle>
          <a:p>
            <a:pPr lvl="0" algn="ctr" latinLnBrk="0">
              <a:lnSpc>
                <a:spcPct val="100000"/>
              </a:lnSpc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black">
          <a:xfrm>
            <a:off x="182564" y="4915696"/>
            <a:ext cx="137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l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© 2023 Bankware Global</a:t>
            </a:r>
            <a:endParaRPr kumimoji="0" lang="en-US" altLang="ko-KR" sz="1801" b="0" i="0" u="none" strike="noStrike" kern="1200" cap="none" spc="0" normalizeH="0" baseline="0" noProof="0" dirty="0">
              <a:ln>
                <a:noFill/>
              </a:ln>
              <a:solidFill>
                <a:srgbClr val="3D70A3"/>
              </a:solidFill>
              <a:effectLst/>
              <a:uLnTx/>
              <a:uFillTx/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black">
          <a:xfrm>
            <a:off x="6715141" y="4915696"/>
            <a:ext cx="2228857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r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BwG University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8E6065-F9DA-4FA4-A5B8-D75D6F8CD5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2616" y="2139702"/>
            <a:ext cx="3018775" cy="2585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0" indent="0" algn="ctr">
              <a:buNone/>
              <a:defRPr kumimoji="0" lang="ko-KR" altLang="en-US" sz="1200" b="1" kern="0" dirty="0">
                <a:solidFill>
                  <a:schemeClr val="bg1"/>
                </a:solidFill>
              </a:defRPr>
            </a:lvl1pPr>
            <a:lvl2pPr>
              <a:defRPr kumimoji="1" lang="ko-KR" altLang="en-US" kern="1200" smtClean="0">
                <a:latin typeface="굴림" pitchFamily="50" charset="-127"/>
                <a:ea typeface="굴림" pitchFamily="50" charset="-127"/>
                <a:cs typeface="+mn-cs"/>
              </a:defRPr>
            </a:lvl2pPr>
            <a:lvl3pPr>
              <a:defRPr kumimoji="1" lang="ko-KR" altLang="en-US" kern="1200" smtClean="0">
                <a:latin typeface="굴림" pitchFamily="50" charset="-127"/>
                <a:ea typeface="굴림" pitchFamily="50" charset="-127"/>
                <a:cs typeface="+mn-cs"/>
              </a:defRPr>
            </a:lvl3pPr>
            <a:lvl4pPr>
              <a:defRPr kumimoji="1" lang="ko-KR" altLang="en-US" kern="1200" smtClean="0">
                <a:latin typeface="굴림" pitchFamily="50" charset="-127"/>
                <a:ea typeface="굴림" pitchFamily="50" charset="-127"/>
                <a:cs typeface="+mn-cs"/>
              </a:defRPr>
            </a:lvl4pPr>
            <a:lvl5pPr>
              <a:defRPr kumimoji="1" lang="ko-KR" altLang="en-US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ko-KR" altLang="en-US" dirty="0"/>
              <a:t>마스터 텍스트 스타일을 편집하려면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0349A2-C492-410B-A2BC-13477197B8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0" t="4997" r="3568" b="18129"/>
          <a:stretch/>
        </p:blipFill>
        <p:spPr>
          <a:xfrm>
            <a:off x="0" y="0"/>
            <a:ext cx="2333065" cy="174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14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41C4F51-AA5C-495C-A640-49AC909CFB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827" y="238177"/>
            <a:ext cx="952500" cy="137666"/>
          </a:xfrm>
          <a:prstGeom prst="rect">
            <a:avLst/>
          </a:prstGeom>
        </p:spPr>
      </p:pic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250001" y="107139"/>
            <a:ext cx="8643998" cy="359143"/>
          </a:xfrm>
          <a:prstGeom prst="rect">
            <a:avLst/>
          </a:prstGeom>
        </p:spPr>
        <p:txBody>
          <a:bodyPr anchor="ctr"/>
          <a:lstStyle>
            <a:lvl1pPr>
              <a:defRPr sz="2201" b="1">
                <a:solidFill>
                  <a:schemeClr val="tx2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Line 4"/>
          <p:cNvSpPr>
            <a:spLocks noChangeShapeType="1"/>
          </p:cNvSpPr>
          <p:nvPr userDrawn="1"/>
        </p:nvSpPr>
        <p:spPr bwMode="auto">
          <a:xfrm flipV="1">
            <a:off x="252000" y="500048"/>
            <a:ext cx="8640000" cy="0"/>
          </a:xfrm>
          <a:prstGeom prst="line">
            <a:avLst/>
          </a:prstGeom>
          <a:noFill/>
          <a:ln w="9525">
            <a:solidFill>
              <a:srgbClr val="336699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8"/>
          <p:cNvSpPr/>
          <p:nvPr userDrawn="1"/>
        </p:nvSpPr>
        <p:spPr bwMode="auto">
          <a:xfrm>
            <a:off x="0" y="4986338"/>
            <a:ext cx="9144000" cy="1571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latinLnBrk="0">
              <a:lnSpc>
                <a:spcPct val="90000"/>
              </a:lnSpc>
              <a:defRPr/>
            </a:pPr>
            <a:endParaRPr kumimoji="0" lang="ko-KR" altLang="en-US" sz="1800" dirty="0">
              <a:solidFill>
                <a:schemeClr val="hlin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Rectangle 6"/>
          <p:cNvSpPr>
            <a:spLocks noChangeArrowheads="1"/>
          </p:cNvSpPr>
          <p:nvPr userDrawn="1"/>
        </p:nvSpPr>
        <p:spPr bwMode="black">
          <a:xfrm>
            <a:off x="42864" y="5001423"/>
            <a:ext cx="137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b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© 2023 Bankware Global</a:t>
            </a:r>
            <a:endParaRPr kumimoji="0" lang="en-US" altLang="ko-KR" sz="1600" b="0" dirty="0">
              <a:solidFill>
                <a:schemeClr val="bg1"/>
              </a:solidFill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0" name="Rectangle 6"/>
          <p:cNvSpPr>
            <a:spLocks noChangeArrowheads="1"/>
          </p:cNvSpPr>
          <p:nvPr userDrawn="1"/>
        </p:nvSpPr>
        <p:spPr bwMode="black">
          <a:xfrm>
            <a:off x="6872279" y="5001423"/>
            <a:ext cx="2228857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b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BwG University</a:t>
            </a:r>
            <a:endParaRPr kumimoji="0" lang="en-US" altLang="ko-KR" sz="1600" b="0" dirty="0">
              <a:solidFill>
                <a:schemeClr val="bg1"/>
              </a:solidFill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31DDC2-734F-4D05-B793-333997508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24712" y="5024311"/>
            <a:ext cx="94578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>
              <a:defRPr lang="en-US" altLang="ko-KR" sz="600" smtClean="0">
                <a:solidFill>
                  <a:schemeClr val="bg1"/>
                </a:solidFill>
              </a:defRPr>
            </a:lvl1pPr>
          </a:lstStyle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‹#›</a:t>
            </a:fld>
            <a:endParaRPr lang="ko-KR" altLang="en-US" dirty="0"/>
          </a:p>
        </p:txBody>
      </p:sp>
      <p:sp>
        <p:nvSpPr>
          <p:cNvPr id="10" name="내용 개체 틀 5">
            <a:extLst>
              <a:ext uri="{FF2B5EF4-FFF2-40B4-BE49-F238E27FC236}">
                <a16:creationId xmlns:a16="http://schemas.microsoft.com/office/drawing/2014/main" id="{A824F666-1AFA-4F77-B518-BA9E70C05EC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50001" y="535783"/>
            <a:ext cx="8643998" cy="4248000"/>
          </a:xfrm>
          <a:prstGeom prst="rect">
            <a:avLst/>
          </a:prstGeom>
        </p:spPr>
        <p:txBody>
          <a:bodyPr/>
          <a:lstStyle>
            <a:lvl1pPr marL="269882" indent="-269882" algn="l" rtl="0" eaLnBrk="0" fontAlgn="base" hangingPunct="0">
              <a:lnSpc>
                <a:spcPct val="150000"/>
              </a:lnSpc>
              <a:spcBef>
                <a:spcPts val="601"/>
              </a:spcBef>
              <a:spcAft>
                <a:spcPct val="0"/>
              </a:spcAft>
              <a:buClr>
                <a:srgbClr val="396999"/>
              </a:buClr>
              <a:buFont typeface="맑은 고딕" panose="020B0503020000020004" pitchFamily="50" charset="-127"/>
              <a:buChar char="■"/>
              <a:defRPr lang="ko-KR" altLang="en-US" sz="1600" b="1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402" indent="-214319" algn="l" rtl="0" eaLnBrk="0" fontAlgn="base" hangingPunct="0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396999"/>
              </a:buClr>
              <a:buFont typeface="Wingdings" panose="05000000000000000000" pitchFamily="2" charset="2"/>
              <a:buChar char="l"/>
              <a:defRPr lang="ko-KR" altLang="en-US" sz="1401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33" indent="-128592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96999"/>
              </a:buClr>
              <a:buFont typeface="맑은 고딕" panose="020B0503020000020004" pitchFamily="50" charset="-127"/>
              <a:buChar char="-"/>
              <a:defRPr lang="ko-KR" altLang="en-US" sz="1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ko-KR" altLang="en-US" sz="12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ko-KR" altLang="en-US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2FACA104-7FF1-4413-80E0-72BF3E7A6735}"/>
              </a:ext>
            </a:extLst>
          </p:cNvPr>
          <p:cNvSpPr txBox="1"/>
          <p:nvPr userDrawn="1"/>
        </p:nvSpPr>
        <p:spPr>
          <a:xfrm rot="20331935">
            <a:off x="121103" y="1910032"/>
            <a:ext cx="89017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0" b="1" i="1" dirty="0">
                <a:noFill/>
                <a:latin typeface="맑은 고딕" panose="020B0503020000020004" pitchFamily="50" charset="-127"/>
                <a:ea typeface="+mn-ea"/>
              </a:rPr>
              <a:t>BWG</a:t>
            </a:r>
            <a:r>
              <a:rPr lang="ko-KR" altLang="en-US" sz="8000" b="1" i="1" dirty="0">
                <a:noFill/>
                <a:latin typeface="맑은 고딕" panose="020B0503020000020004" pitchFamily="50" charset="-127"/>
                <a:ea typeface="+mn-ea"/>
              </a:rPr>
              <a:t> </a:t>
            </a:r>
            <a:r>
              <a:rPr lang="en-US" altLang="ko-KR" sz="8000" b="1" i="1" dirty="0">
                <a:noFill/>
                <a:latin typeface="맑은 고딕" panose="020B0503020000020004" pitchFamily="50" charset="-127"/>
                <a:ea typeface="+mn-ea"/>
              </a:rPr>
              <a:t>Confidential</a:t>
            </a:r>
            <a:endParaRPr lang="ko-KR" altLang="en-US" sz="8000" b="1" i="1" dirty="0">
              <a:noFill/>
              <a:latin typeface="맑은 고딕" panose="020B0503020000020004" pitchFamily="50" charset="-127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11517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4" descr="지구배경">
            <a:extLst>
              <a:ext uri="{FF2B5EF4-FFF2-40B4-BE49-F238E27FC236}">
                <a16:creationId xmlns:a16="http://schemas.microsoft.com/office/drawing/2014/main" id="{36EB2552-3DE1-45DE-9205-AA1A024AFDD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rgbClr val="B2B2B2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1" t="14023" r="7065"/>
          <a:stretch/>
        </p:blipFill>
        <p:spPr bwMode="auto">
          <a:xfrm>
            <a:off x="4812193" y="1276448"/>
            <a:ext cx="4331810" cy="386705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>
            <a:softEdge rad="317500"/>
          </a:effectLst>
        </p:spPr>
      </p:pic>
      <p:sp>
        <p:nvSpPr>
          <p:cNvPr id="7" name="Rectangle 6"/>
          <p:cNvSpPr>
            <a:spLocks noChangeArrowheads="1"/>
          </p:cNvSpPr>
          <p:nvPr userDrawn="1"/>
        </p:nvSpPr>
        <p:spPr bwMode="black">
          <a:xfrm>
            <a:off x="182564" y="4915696"/>
            <a:ext cx="137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l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© 2023 Bankware Global</a:t>
            </a:r>
            <a:endParaRPr kumimoji="0" lang="en-US" altLang="ko-KR" sz="1801" b="0" i="0" u="none" strike="noStrike" kern="1200" cap="none" spc="0" normalizeH="0" baseline="0" noProof="0" dirty="0">
              <a:ln>
                <a:noFill/>
              </a:ln>
              <a:solidFill>
                <a:srgbClr val="3D70A3"/>
              </a:solidFill>
              <a:effectLst/>
              <a:uLnTx/>
              <a:uFillTx/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black">
          <a:xfrm>
            <a:off x="6715141" y="4915696"/>
            <a:ext cx="2228857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r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BwG University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D24185-C800-4979-99D0-B09D8FD4ABE8}"/>
              </a:ext>
            </a:extLst>
          </p:cNvPr>
          <p:cNvSpPr/>
          <p:nvPr userDrawn="1"/>
        </p:nvSpPr>
        <p:spPr bwMode="auto">
          <a:xfrm>
            <a:off x="0" y="2139703"/>
            <a:ext cx="9144000" cy="864096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1440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Q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&amp;</a:t>
            </a: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A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D80C060-08D8-4600-840B-DBD1BD076D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0" t="4997" r="3568" b="18129"/>
          <a:stretch/>
        </p:blipFill>
        <p:spPr>
          <a:xfrm>
            <a:off x="0" y="0"/>
            <a:ext cx="2333065" cy="174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775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OF DOCU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64" descr="지구배경">
            <a:extLst>
              <a:ext uri="{FF2B5EF4-FFF2-40B4-BE49-F238E27FC236}">
                <a16:creationId xmlns:a16="http://schemas.microsoft.com/office/drawing/2014/main" id="{E971763F-4E3C-4510-89CF-2465696E1CB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rgbClr val="B2B2B2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1" t="14023" r="7065"/>
          <a:stretch/>
        </p:blipFill>
        <p:spPr bwMode="auto">
          <a:xfrm>
            <a:off x="4812193" y="1276448"/>
            <a:ext cx="4331810" cy="386705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>
            <a:softEdge rad="317500"/>
          </a:effectLst>
        </p:spPr>
      </p:pic>
      <p:sp>
        <p:nvSpPr>
          <p:cNvPr id="4" name="직사각형 3"/>
          <p:cNvSpPr/>
          <p:nvPr userDrawn="1"/>
        </p:nvSpPr>
        <p:spPr bwMode="auto">
          <a:xfrm>
            <a:off x="0" y="2285999"/>
            <a:ext cx="9144000" cy="571504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1440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1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END OF DOCUMENT</a:t>
            </a:r>
            <a:endParaRPr kumimoji="0" lang="ko-KR" altLang="en-US" sz="22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black">
          <a:xfrm>
            <a:off x="182564" y="4915696"/>
            <a:ext cx="137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l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© 2023 Bankware Global</a:t>
            </a:r>
            <a:endParaRPr kumimoji="0" lang="en-US" altLang="ko-KR" sz="1801" b="0" i="0" u="none" strike="noStrike" kern="1200" cap="none" spc="0" normalizeH="0" baseline="0" noProof="0" dirty="0">
              <a:ln>
                <a:noFill/>
              </a:ln>
              <a:solidFill>
                <a:srgbClr val="3D70A3"/>
              </a:solidFill>
              <a:effectLst/>
              <a:uLnTx/>
              <a:uFillTx/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black">
          <a:xfrm>
            <a:off x="6715141" y="4915696"/>
            <a:ext cx="2228857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r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BwG University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278D8E2-ABB9-4A6F-AF6C-BAD910194F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0" t="4997" r="3568" b="18129"/>
          <a:stretch/>
        </p:blipFill>
        <p:spPr>
          <a:xfrm>
            <a:off x="0" y="0"/>
            <a:ext cx="2333065" cy="1748117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558BA52-2629-493C-8276-0EC78B5813BA}"/>
              </a:ext>
            </a:extLst>
          </p:cNvPr>
          <p:cNvGrpSpPr/>
          <p:nvPr userDrawn="1"/>
        </p:nvGrpSpPr>
        <p:grpSpPr>
          <a:xfrm>
            <a:off x="1949649" y="4472222"/>
            <a:ext cx="5244705" cy="288311"/>
            <a:chOff x="1949649" y="4472222"/>
            <a:chExt cx="5244705" cy="288311"/>
          </a:xfrm>
        </p:grpSpPr>
        <p:sp>
          <p:nvSpPr>
            <p:cNvPr id="18" name="Rectangle 6">
              <a:extLst>
                <a:ext uri="{FF2B5EF4-FFF2-40B4-BE49-F238E27FC236}">
                  <a16:creationId xmlns:a16="http://schemas.microsoft.com/office/drawing/2014/main" id="{4108A5AF-2A86-40A2-BD18-E30838A87139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1949649" y="4544961"/>
              <a:ext cx="5244705" cy="2155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1" b="0" i="1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20000"/>
                      <a:lumOff val="80000"/>
                      <a:alpha val="7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V Boli" panose="02000500030200090000" pitchFamily="2" charset="0"/>
                </a:rPr>
                <a:t>We will grow into a GLOBAL TOP 5 Financial software company!</a:t>
              </a:r>
            </a:p>
          </p:txBody>
        </p:sp>
        <p:sp>
          <p:nvSpPr>
            <p:cNvPr id="19" name="Rectangle 6">
              <a:extLst>
                <a:ext uri="{FF2B5EF4-FFF2-40B4-BE49-F238E27FC236}">
                  <a16:creationId xmlns:a16="http://schemas.microsoft.com/office/drawing/2014/main" id="{98D55AB4-1CE4-4EC2-A74E-51973D331B18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2320233" y="4472222"/>
              <a:ext cx="4503541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reflection endPos="0" dir="5400000" sy="-100000" algn="bl" rotWithShape="0"/>
            </a:effectLst>
          </p:spPr>
          <p:txBody>
            <a:bodyPr wrap="none" lIns="0" tIns="0" rIns="0" bIns="0" anchor="ctr" anchorCtr="1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60000"/>
                      <a:lumOff val="40000"/>
                      <a:alpha val="7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V Boli" panose="02000500030200090000" pitchFamily="2" charset="0"/>
                </a:rPr>
                <a:t>We will grow into a GLOBAL TOP 5 Financial software company!</a:t>
              </a: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EBB25E56-799B-43A4-8E3D-4501E9511EB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671" y="4096134"/>
            <a:ext cx="1898653" cy="27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39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83DEDF0-B228-4CAF-BABB-8349C0252D0F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">
                <a:schemeClr val="bg1">
                  <a:lumMod val="85000"/>
                </a:schemeClr>
              </a:gs>
              <a:gs pos="100000">
                <a:schemeClr val="bg1">
                  <a:alpha val="74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>
              <a:noFill/>
              <a:latin typeface="+mn-ea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83186DEE-EFE1-45A8-B817-B86AC153A44E}"/>
              </a:ext>
            </a:extLst>
          </p:cNvPr>
          <p:cNvSpPr txBox="1"/>
          <p:nvPr userDrawn="1"/>
        </p:nvSpPr>
        <p:spPr>
          <a:xfrm rot="20331935">
            <a:off x="121103" y="1910032"/>
            <a:ext cx="89017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0" b="1" i="1" dirty="0">
                <a:noFill/>
                <a:latin typeface="맑은 고딕" panose="020B0503020000020004" pitchFamily="50" charset="-127"/>
                <a:ea typeface="+mn-ea"/>
              </a:rPr>
              <a:t>BWG</a:t>
            </a:r>
            <a:r>
              <a:rPr lang="ko-KR" altLang="en-US" sz="8000" b="1" i="1" dirty="0">
                <a:noFill/>
                <a:latin typeface="맑은 고딕" panose="020B0503020000020004" pitchFamily="50" charset="-127"/>
                <a:ea typeface="+mn-ea"/>
              </a:rPr>
              <a:t> </a:t>
            </a:r>
            <a:r>
              <a:rPr lang="en-US" altLang="ko-KR" sz="8000" b="1" i="1" dirty="0">
                <a:noFill/>
                <a:latin typeface="맑은 고딕" panose="020B0503020000020004" pitchFamily="50" charset="-127"/>
                <a:ea typeface="+mn-ea"/>
              </a:rPr>
              <a:t>Confidential</a:t>
            </a:r>
            <a:endParaRPr lang="ko-KR" altLang="en-US" sz="8000" b="1" i="1" dirty="0">
              <a:noFill/>
              <a:latin typeface="맑은 고딕" panose="020B0503020000020004" pitchFamily="50" charset="-127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55369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1260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9681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56" r:id="rId3"/>
    <p:sldLayoutId id="2147483655" r:id="rId4"/>
    <p:sldLayoutId id="2147483672" r:id="rId5"/>
    <p:sldLayoutId id="2147483657" r:id="rId6"/>
    <p:sldLayoutId id="2147483658" r:id="rId7"/>
    <p:sldLayoutId id="2147483675" r:id="rId8"/>
    <p:sldLayoutId id="2147483680" r:id="rId9"/>
  </p:sldLayoutIdLst>
  <p:hf hdr="0" ftr="0" dt="0"/>
  <p:txStyles>
    <p:titleStyle>
      <a:lvl1pPr algn="l" defTabSz="685818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5" indent="-171455" algn="l" defTabSz="685818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64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857271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79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543090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885997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228906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571813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914723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909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818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726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1635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4542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7453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400361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3268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DBBB5A-768D-495C-8C13-8C9627A13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새내기 가이드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05AE7B-E1B9-40BC-811F-05DE029EE0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기술혁신</a:t>
            </a:r>
            <a:r>
              <a:rPr lang="en-US" altLang="ko-KR" dirty="0"/>
              <a:t>Unit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748D47-2D12-452D-9F11-0E8082D1E7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신입사원 기본교육</a:t>
            </a:r>
          </a:p>
        </p:txBody>
      </p:sp>
    </p:spTree>
    <p:extLst>
      <p:ext uri="{BB962C8B-B14F-4D97-AF65-F5344CB8AC3E}">
        <p14:creationId xmlns:p14="http://schemas.microsoft.com/office/powerpoint/2010/main" val="59003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42CBCC-B452-4853-ADB1-8E88BBD6D00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EAE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Picture 2" descr="https://blogfiles.pstatic.net/MjAyMTA0MTlfMTgg/MDAxNjE4ODE3MTM1MzA4.J6yJDbJ6VoanAp-tUMBZ4hc6UvSRapXWPDro4kcxMwMg.SLeU4GkroR-S0jm_mdmAsIWtdPaxVENKSVrWvIv_0CUg.JPEG.reddot2019/%EC%85%9C%EB%A1%9D%EB%B2%94%EC%9D%B82.jpg">
            <a:extLst>
              <a:ext uri="{FF2B5EF4-FFF2-40B4-BE49-F238E27FC236}">
                <a16:creationId xmlns:a16="http://schemas.microsoft.com/office/drawing/2014/main" id="{D8A49BFC-0EB1-46DF-924D-31F00694B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" t="57780" r="77" b="2801"/>
          <a:stretch/>
        </p:blipFill>
        <p:spPr bwMode="auto">
          <a:xfrm>
            <a:off x="814594" y="1146649"/>
            <a:ext cx="7514812" cy="399685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6D4F56-40F6-4C20-9152-6624BA23AD69}"/>
              </a:ext>
            </a:extLst>
          </p:cNvPr>
          <p:cNvSpPr/>
          <p:nvPr/>
        </p:nvSpPr>
        <p:spPr>
          <a:xfrm>
            <a:off x="-1" y="1736725"/>
            <a:ext cx="1300163" cy="190500"/>
          </a:xfrm>
          <a:prstGeom prst="rect">
            <a:avLst/>
          </a:prstGeom>
          <a:solidFill>
            <a:srgbClr val="E2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6940960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82828948-23BC-4AEE-9957-3E9488CEA1EB}"/>
              </a:ext>
            </a:extLst>
          </p:cNvPr>
          <p:cNvSpPr txBox="1">
            <a:spLocks/>
          </p:cNvSpPr>
          <p:nvPr/>
        </p:nvSpPr>
        <p:spPr>
          <a:xfrm>
            <a:off x="417969" y="823583"/>
            <a:ext cx="8365214" cy="3891744"/>
          </a:xfrm>
          <a:prstGeom prst="roundRect">
            <a:avLst>
              <a:gd name="adj" fmla="val 532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lvl1pPr marL="269882" indent="-269882" algn="l" defTabSz="685818" rtl="0" eaLnBrk="0" fontAlgn="base" latinLnBrk="1" hangingPunct="0">
              <a:lnSpc>
                <a:spcPct val="150000"/>
              </a:lnSpc>
              <a:spcBef>
                <a:spcPts val="601"/>
              </a:spcBef>
              <a:spcAft>
                <a:spcPct val="0"/>
              </a:spcAft>
              <a:buClr>
                <a:srgbClr val="396999"/>
              </a:buClr>
              <a:buFont typeface="맑은 고딕" panose="020B0503020000020004" pitchFamily="50" charset="-127"/>
              <a:buChar char="■"/>
              <a:defRPr lang="ko-KR" altLang="en-US" sz="1600" b="1" kern="1200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402" indent="-214319" algn="l" defTabSz="685818" rtl="0" eaLnBrk="0" fontAlgn="base" latinLnBrk="1" hangingPunct="0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396999"/>
              </a:buClr>
              <a:buFont typeface="Wingdings" panose="05000000000000000000" pitchFamily="2" charset="2"/>
              <a:buChar char="l"/>
              <a:defRPr lang="ko-KR" altLang="en-US" sz="1401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33" indent="-128592" algn="l" defTabSz="685818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96999"/>
              </a:buClr>
              <a:buFont typeface="맑은 고딕" panose="020B0503020000020004" pitchFamily="50" charset="-127"/>
              <a:buChar char="-"/>
              <a:defRPr lang="ko-KR" altLang="en-US" sz="12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marL="1200179" indent="-171455" algn="l" defTabSz="685818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marL="1543090" indent="-171455" algn="l" defTabSz="685818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  <a:lvl6pPr marL="1885997" indent="-171455" algn="l" defTabSz="685818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8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3" indent="-171455" algn="l" defTabSz="685818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3" indent="-171455" algn="l" defTabSz="685818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b="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98BA8E-EF1A-4421-8FF3-F2B04F15B4A3}"/>
              </a:ext>
            </a:extLst>
          </p:cNvPr>
          <p:cNvSpPr txBox="1"/>
          <p:nvPr/>
        </p:nvSpPr>
        <p:spPr>
          <a:xfrm>
            <a:off x="474499" y="881753"/>
            <a:ext cx="8365214" cy="3683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어느 날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아내가 개발자인 남편에게</a:t>
            </a:r>
          </a:p>
          <a:p>
            <a:pPr marL="0" marR="0" lvl="0" indent="0" algn="l" defTabSz="457200" rtl="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아내</a:t>
            </a: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마트가서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우유 하나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사와</a:t>
            </a:r>
            <a:r>
              <a:rPr kumimoji="0" lang="en-US" altLang="ko-KR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달걀</a:t>
            </a: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있으면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사와</a:t>
            </a:r>
            <a:r>
              <a:rPr kumimoji="0" lang="en-US" altLang="ko-KR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~</a:t>
            </a:r>
          </a:p>
          <a:p>
            <a:pPr marL="0" marR="0" lvl="0" indent="0" algn="l" defTabSz="457200" rtl="0" eaLnBrk="1" fontAlgn="auto" latinLnBrk="0" hangingPunct="1">
              <a:lnSpc>
                <a:spcPct val="17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잠시 후 남편은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우유를 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사왔다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70000"/>
              </a:lnSpc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아내는 화를 내며 물었다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아내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lang="ko-KR" altLang="en-US" sz="2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아니</a:t>
            </a:r>
            <a:r>
              <a:rPr lang="en-US" altLang="ko-KR" sz="2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왜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우유를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나 사왔어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!!</a:t>
            </a:r>
          </a:p>
          <a:p>
            <a:pPr marL="0" marR="0" lvl="0" indent="0" algn="l" defTabSz="457200" rtl="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남편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en-US" altLang="ko-KR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??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달걀이 있길래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 사왔지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!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1897655-D2D0-4791-B931-46B62F7A8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프로그램은 마술이 아니다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E4F611F-EC42-4DB5-95FA-549B28A52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11</a:t>
            </a:fld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20C48AA-A5A7-415E-8D78-CB85B850D169}"/>
              </a:ext>
            </a:extLst>
          </p:cNvPr>
          <p:cNvSpPr/>
          <p:nvPr/>
        </p:nvSpPr>
        <p:spPr bwMode="gray">
          <a:xfrm>
            <a:off x="125730" y="625878"/>
            <a:ext cx="8892540" cy="4248000"/>
          </a:xfrm>
          <a:prstGeom prst="rect">
            <a:avLst/>
          </a:prstGeom>
          <a:solidFill>
            <a:schemeClr val="bg1">
              <a:alpha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rtlCol="0" anchor="ctr">
            <a:sp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+mn-lt"/>
              <a:ea typeface="굴림체" pitchFamily="49" charset="-127"/>
            </a:endParaRPr>
          </a:p>
        </p:txBody>
      </p:sp>
      <p:sp>
        <p:nvSpPr>
          <p:cNvPr id="11" name="내용 개체 틀 3">
            <a:extLst>
              <a:ext uri="{FF2B5EF4-FFF2-40B4-BE49-F238E27FC236}">
                <a16:creationId xmlns:a16="http://schemas.microsoft.com/office/drawing/2014/main" id="{8E049BAD-42F0-4DB4-AB56-DA7CB40C434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50001" y="535783"/>
            <a:ext cx="8643998" cy="4248000"/>
          </a:xfrm>
        </p:spPr>
        <p:txBody>
          <a:bodyPr/>
          <a:lstStyle/>
          <a:p>
            <a:pPr>
              <a:spcBef>
                <a:spcPts val="2000"/>
              </a:spcBef>
            </a:pPr>
            <a:r>
              <a:rPr lang="ko-KR" altLang="en-US" dirty="0"/>
              <a:t>논리적으로 생각하는 습관</a:t>
            </a:r>
          </a:p>
          <a:p>
            <a:pPr lvl="1"/>
            <a:r>
              <a:rPr lang="en-US" altLang="ko-KR" dirty="0"/>
              <a:t>1010</a:t>
            </a:r>
            <a:r>
              <a:rPr lang="ko-KR" altLang="en-US" dirty="0"/>
              <a:t>이어야 하는데</a:t>
            </a:r>
            <a:r>
              <a:rPr lang="en-US" altLang="ko-KR" dirty="0"/>
              <a:t>, 1001</a:t>
            </a:r>
            <a:r>
              <a:rPr lang="ko-KR" altLang="en-US" dirty="0"/>
              <a:t>이어서 에러가 나는 것</a:t>
            </a:r>
            <a:endParaRPr lang="en-US" altLang="ko-KR" dirty="0"/>
          </a:p>
          <a:p>
            <a:pPr>
              <a:spcBef>
                <a:spcPts val="2000"/>
              </a:spcBef>
            </a:pPr>
            <a:r>
              <a:rPr lang="ko-KR" altLang="en-US" dirty="0"/>
              <a:t>컴퓨터가 안돼요</a:t>
            </a:r>
            <a:endParaRPr lang="en-US" altLang="ko-KR" dirty="0"/>
          </a:p>
          <a:p>
            <a:pPr lvl="1"/>
            <a:r>
              <a:rPr lang="ko-KR" altLang="en-US" dirty="0"/>
              <a:t>컴퓨터의 </a:t>
            </a:r>
            <a:r>
              <a:rPr lang="ko-KR" altLang="en-US" dirty="0">
                <a:solidFill>
                  <a:srgbClr val="2684DC"/>
                </a:solidFill>
              </a:rPr>
              <a:t>프로그램</a:t>
            </a:r>
            <a:r>
              <a:rPr lang="ko-KR" altLang="en-US" dirty="0"/>
              <a:t>이 안돼요</a:t>
            </a:r>
            <a:endParaRPr lang="en-US" altLang="ko-KR" dirty="0"/>
          </a:p>
          <a:p>
            <a:pPr lvl="1"/>
            <a:r>
              <a:rPr lang="ko-KR" altLang="en-US" dirty="0"/>
              <a:t>컴퓨터의 </a:t>
            </a:r>
            <a:r>
              <a:rPr lang="ko-KR" altLang="en-US" dirty="0">
                <a:solidFill>
                  <a:srgbClr val="2684DC"/>
                </a:solidFill>
              </a:rPr>
              <a:t>프로그램</a:t>
            </a:r>
            <a:r>
              <a:rPr lang="ko-KR" altLang="en-US" dirty="0"/>
              <a:t>이 </a:t>
            </a:r>
            <a:r>
              <a:rPr lang="ko-KR" altLang="en-US" dirty="0">
                <a:solidFill>
                  <a:srgbClr val="2684DC"/>
                </a:solidFill>
              </a:rPr>
              <a:t>오류</a:t>
            </a:r>
            <a:r>
              <a:rPr lang="ko-KR" altLang="en-US" dirty="0"/>
              <a:t>나요</a:t>
            </a:r>
            <a:endParaRPr lang="en-US" altLang="ko-KR" dirty="0"/>
          </a:p>
          <a:p>
            <a:pPr lvl="1"/>
            <a:r>
              <a:rPr lang="ko-KR" altLang="en-US" dirty="0"/>
              <a:t>컴퓨터의 </a:t>
            </a:r>
            <a:r>
              <a:rPr lang="ko-KR" altLang="en-US" dirty="0">
                <a:solidFill>
                  <a:srgbClr val="2684DC"/>
                </a:solidFill>
              </a:rPr>
              <a:t>프로그램</a:t>
            </a:r>
            <a:r>
              <a:rPr lang="ko-KR" altLang="en-US" dirty="0"/>
              <a:t>에서 </a:t>
            </a:r>
            <a:r>
              <a:rPr lang="ko-KR" altLang="en-US" dirty="0">
                <a:solidFill>
                  <a:srgbClr val="2684DC"/>
                </a:solidFill>
              </a:rPr>
              <a:t>저장</a:t>
            </a:r>
            <a:r>
              <a:rPr lang="ko-KR" altLang="en-US" dirty="0"/>
              <a:t>할 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2684DC"/>
                </a:solidFill>
              </a:rPr>
              <a:t>오류</a:t>
            </a:r>
            <a:r>
              <a:rPr lang="ko-KR" altLang="en-US" dirty="0"/>
              <a:t>나요</a:t>
            </a:r>
            <a:endParaRPr lang="en-US" altLang="ko-KR" dirty="0"/>
          </a:p>
          <a:p>
            <a:pPr lvl="1"/>
            <a:r>
              <a:rPr lang="ko-KR" altLang="en-US" dirty="0"/>
              <a:t>컴퓨터의 </a:t>
            </a:r>
            <a:r>
              <a:rPr lang="ko-KR" altLang="en-US" dirty="0">
                <a:solidFill>
                  <a:srgbClr val="2684DC"/>
                </a:solidFill>
              </a:rPr>
              <a:t>프로그램</a:t>
            </a:r>
            <a:r>
              <a:rPr lang="ko-KR" altLang="en-US" dirty="0"/>
              <a:t>에서 </a:t>
            </a:r>
            <a:r>
              <a:rPr lang="ko-KR" altLang="en-US" dirty="0">
                <a:solidFill>
                  <a:srgbClr val="2684DC"/>
                </a:solidFill>
              </a:rPr>
              <a:t>저장</a:t>
            </a:r>
            <a:r>
              <a:rPr lang="ko-KR" altLang="en-US" dirty="0"/>
              <a:t>할 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2684DC"/>
                </a:solidFill>
              </a:rPr>
              <a:t>오류</a:t>
            </a:r>
            <a:r>
              <a:rPr lang="ko-KR" altLang="en-US" dirty="0"/>
              <a:t>가 발생했다는 </a:t>
            </a:r>
            <a:r>
              <a:rPr lang="ko-KR" altLang="en-US" dirty="0">
                <a:solidFill>
                  <a:srgbClr val="2684DC"/>
                </a:solidFill>
              </a:rPr>
              <a:t>메시지</a:t>
            </a:r>
            <a:r>
              <a:rPr lang="ko-KR" altLang="en-US" dirty="0"/>
              <a:t>가 나와요</a:t>
            </a:r>
            <a:endParaRPr lang="en-US" altLang="ko-KR" dirty="0"/>
          </a:p>
          <a:p>
            <a:pPr>
              <a:spcBef>
                <a:spcPts val="2000"/>
              </a:spcBef>
            </a:pPr>
            <a:r>
              <a:rPr lang="ko-KR" altLang="en-US" dirty="0"/>
              <a:t>컴퓨터의 </a:t>
            </a:r>
            <a:r>
              <a:rPr lang="ko-KR" altLang="en-US" dirty="0">
                <a:solidFill>
                  <a:srgbClr val="2684DC"/>
                </a:solidFill>
              </a:rPr>
              <a:t>프로그램</a:t>
            </a:r>
            <a:r>
              <a:rPr lang="ko-KR" altLang="en-US" dirty="0"/>
              <a:t>에서 </a:t>
            </a:r>
            <a:r>
              <a:rPr lang="ko-KR" altLang="en-US" dirty="0">
                <a:solidFill>
                  <a:srgbClr val="2684DC"/>
                </a:solidFill>
              </a:rPr>
              <a:t>저장</a:t>
            </a:r>
            <a:r>
              <a:rPr lang="ko-KR" altLang="en-US" dirty="0"/>
              <a:t>버튼 클릭할 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2684DC"/>
                </a:solidFill>
              </a:rPr>
              <a:t>Null Reference Exception</a:t>
            </a:r>
            <a:r>
              <a:rPr lang="ko-KR" altLang="en-US" dirty="0"/>
              <a:t>이 출력 됩니다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2740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4C7953C-4CE2-4E45-881F-4B260D8CF7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728" y="2081284"/>
            <a:ext cx="3743921" cy="248970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91DCE2D-FFF6-4EC8-86B8-D443E07E5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실력이라는 것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7F5FDF7-B2E7-4ADB-9987-8AAE4F58F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12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CFC387-A3A4-44B0-BF5B-5EB1457A21C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spcBef>
                <a:spcPts val="2000"/>
              </a:spcBef>
            </a:pPr>
            <a:r>
              <a:rPr lang="ko-KR" altLang="en-US" dirty="0"/>
              <a:t>실력 </a:t>
            </a:r>
            <a:r>
              <a:rPr lang="en-US" altLang="ko-KR" dirty="0"/>
              <a:t>= </a:t>
            </a:r>
            <a:r>
              <a:rPr lang="ko-KR" altLang="en-US" sz="2000" dirty="0">
                <a:solidFill>
                  <a:srgbClr val="2684DC"/>
                </a:solidFill>
              </a:rPr>
              <a:t>코딩센스</a:t>
            </a:r>
            <a:r>
              <a:rPr lang="ko-KR" altLang="en-US" dirty="0"/>
              <a:t> </a:t>
            </a:r>
            <a:r>
              <a:rPr lang="en-US" altLang="ko-KR" dirty="0"/>
              <a:t>30% + </a:t>
            </a:r>
            <a:r>
              <a:rPr lang="ko-KR" altLang="en-US" sz="2000" dirty="0">
                <a:solidFill>
                  <a:srgbClr val="2684DC"/>
                </a:solidFill>
              </a:rPr>
              <a:t>노력</a:t>
            </a:r>
            <a:r>
              <a:rPr lang="ko-KR" altLang="en-US" dirty="0"/>
              <a:t> </a:t>
            </a:r>
            <a:r>
              <a:rPr lang="en-US" altLang="ko-KR" dirty="0"/>
              <a:t>70%</a:t>
            </a:r>
          </a:p>
          <a:p>
            <a:pPr>
              <a:spcBef>
                <a:spcPts val="2000"/>
              </a:spcBef>
            </a:pPr>
            <a:r>
              <a:rPr lang="ko-KR" altLang="en-US" dirty="0"/>
              <a:t>비전공자</a:t>
            </a:r>
            <a:r>
              <a:rPr lang="en-US" altLang="ko-KR" dirty="0"/>
              <a:t>?</a:t>
            </a:r>
          </a:p>
          <a:p>
            <a:pPr>
              <a:spcBef>
                <a:spcPts val="2000"/>
              </a:spcBef>
            </a:pPr>
            <a:r>
              <a:rPr lang="ko-KR" altLang="en-US" dirty="0"/>
              <a:t>금융</a:t>
            </a:r>
            <a:r>
              <a:rPr lang="en-US" altLang="ko-KR" dirty="0"/>
              <a:t>IT</a:t>
            </a:r>
            <a:r>
              <a:rPr lang="ko-KR" altLang="en-US" dirty="0"/>
              <a:t>의 특징 </a:t>
            </a:r>
            <a:r>
              <a:rPr lang="en-US" altLang="ko-KR" dirty="0"/>
              <a:t>– </a:t>
            </a:r>
            <a:r>
              <a:rPr lang="en-US" altLang="ko-KR" dirty="0">
                <a:solidFill>
                  <a:srgbClr val="2684DC"/>
                </a:solidFill>
              </a:rPr>
              <a:t>Business</a:t>
            </a:r>
          </a:p>
          <a:p>
            <a:pPr lvl="1">
              <a:spcBef>
                <a:spcPts val="1000"/>
              </a:spcBef>
            </a:pPr>
            <a:r>
              <a:rPr lang="ko-KR" altLang="en-US" dirty="0"/>
              <a:t>이자계산 로직</a:t>
            </a:r>
            <a:r>
              <a:rPr lang="en-US" altLang="ko-KR" dirty="0"/>
              <a:t>, </a:t>
            </a:r>
            <a:r>
              <a:rPr lang="ko-KR" altLang="en-US" dirty="0"/>
              <a:t>회계분개 규칙</a:t>
            </a:r>
            <a:r>
              <a:rPr lang="en-US" altLang="ko-KR" dirty="0"/>
              <a:t>, </a:t>
            </a:r>
          </a:p>
          <a:p>
            <a:pPr marL="346083" lvl="1" indent="0">
              <a:spcBef>
                <a:spcPts val="0"/>
              </a:spcBef>
              <a:buNone/>
            </a:pPr>
            <a:r>
              <a:rPr lang="ko-KR" altLang="en-US" dirty="0"/>
              <a:t>    계약신규 프로세스</a:t>
            </a:r>
            <a:r>
              <a:rPr lang="en-US" altLang="ko-KR" dirty="0"/>
              <a:t>, </a:t>
            </a:r>
            <a:r>
              <a:rPr lang="ko-KR" altLang="en-US" dirty="0"/>
              <a:t>상품조건</a:t>
            </a:r>
            <a:r>
              <a:rPr lang="en-US" altLang="ko-KR" dirty="0"/>
              <a:t>,</a:t>
            </a:r>
          </a:p>
          <a:p>
            <a:pPr marL="346083" lvl="1" indent="0">
              <a:spcBef>
                <a:spcPts val="0"/>
              </a:spcBef>
              <a:buNone/>
            </a:pPr>
            <a:r>
              <a:rPr lang="en-US" altLang="ko-KR" dirty="0"/>
              <a:t>    </a:t>
            </a:r>
            <a:r>
              <a:rPr lang="ko-KR" altLang="en-US" dirty="0"/>
              <a:t>고객정보 관리</a:t>
            </a:r>
            <a:r>
              <a:rPr lang="en-US" altLang="ko-KR" dirty="0"/>
              <a:t>, </a:t>
            </a:r>
            <a:r>
              <a:rPr lang="ko-KR" altLang="en-US" dirty="0"/>
              <a:t>정산 거래저널</a:t>
            </a:r>
            <a:r>
              <a:rPr lang="en-US" altLang="ko-K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5508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0D997CE-1498-4016-BD28-B63D209272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728" y="2081284"/>
            <a:ext cx="3743921" cy="248970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91DCE2D-FFF6-4EC8-86B8-D443E07E5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당신은 무슨 개발자인가요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7F5FDF7-B2E7-4ADB-9987-8AAE4F58F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13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CFC387-A3A4-44B0-BF5B-5EB1457A21C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lnSpc>
                <a:spcPct val="200000"/>
              </a:lnSpc>
              <a:spcBef>
                <a:spcPts val="2000"/>
              </a:spcBef>
            </a:pPr>
            <a:r>
              <a:rPr lang="ko-KR" altLang="en-US" dirty="0"/>
              <a:t>당신은 </a:t>
            </a:r>
            <a:r>
              <a:rPr lang="en-US" altLang="ko-KR" dirty="0"/>
              <a:t>Java</a:t>
            </a:r>
            <a:r>
              <a:rPr lang="ko-KR" altLang="en-US" dirty="0"/>
              <a:t>개발자인가요</a:t>
            </a:r>
            <a:r>
              <a:rPr lang="en-US" altLang="ko-KR" dirty="0"/>
              <a:t>? Python</a:t>
            </a:r>
            <a:r>
              <a:rPr lang="ko-KR" altLang="en-US" dirty="0"/>
              <a:t>개발자인가요</a:t>
            </a:r>
            <a:r>
              <a:rPr lang="en-US" altLang="ko-KR" dirty="0"/>
              <a:t>?</a:t>
            </a:r>
          </a:p>
          <a:p>
            <a:pPr>
              <a:lnSpc>
                <a:spcPct val="200000"/>
              </a:lnSpc>
              <a:spcBef>
                <a:spcPts val="2000"/>
              </a:spcBef>
            </a:pPr>
            <a:r>
              <a:rPr lang="en-US" altLang="ko-KR" dirty="0"/>
              <a:t>Front-End</a:t>
            </a:r>
            <a:r>
              <a:rPr lang="ko-KR" altLang="en-US" dirty="0"/>
              <a:t>개발자인가요</a:t>
            </a:r>
            <a:r>
              <a:rPr lang="en-US" altLang="ko-KR" dirty="0"/>
              <a:t>? Back-End</a:t>
            </a:r>
            <a:r>
              <a:rPr lang="ko-KR" altLang="en-US" dirty="0"/>
              <a:t>개발자인가요</a:t>
            </a:r>
            <a:r>
              <a:rPr lang="en-US" altLang="ko-KR" dirty="0"/>
              <a:t>?</a:t>
            </a:r>
          </a:p>
          <a:p>
            <a:pPr>
              <a:lnSpc>
                <a:spcPct val="200000"/>
              </a:lnSpc>
              <a:spcBef>
                <a:spcPts val="2000"/>
              </a:spcBef>
            </a:pPr>
            <a:r>
              <a:rPr lang="ko-KR" altLang="en-US" dirty="0">
                <a:solidFill>
                  <a:srgbClr val="0070C0"/>
                </a:solidFill>
              </a:rPr>
              <a:t>언어</a:t>
            </a:r>
            <a:r>
              <a:rPr lang="en-US" altLang="ko-KR" b="0" dirty="0"/>
              <a:t>(Language)</a:t>
            </a:r>
            <a:r>
              <a:rPr lang="ko-KR" altLang="en-US" dirty="0"/>
              <a:t>는 기본 도구</a:t>
            </a:r>
            <a:endParaRPr lang="en-US" altLang="ko-KR" dirty="0"/>
          </a:p>
          <a:p>
            <a:pPr>
              <a:lnSpc>
                <a:spcPct val="200000"/>
              </a:lnSpc>
              <a:spcBef>
                <a:spcPts val="2000"/>
              </a:spcBef>
            </a:pPr>
            <a:r>
              <a:rPr lang="ko-KR" altLang="en-US" dirty="0">
                <a:solidFill>
                  <a:srgbClr val="0070C0"/>
                </a:solidFill>
              </a:rPr>
              <a:t>소프트웨어 공학</a:t>
            </a:r>
            <a:r>
              <a:rPr lang="en-US" altLang="ko-KR" b="0" dirty="0"/>
              <a:t>(Software Engineering)</a:t>
            </a:r>
            <a:r>
              <a:rPr lang="ko-KR" altLang="en-US" dirty="0"/>
              <a:t>은 품격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8073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search.pstatic.net/common/?src=http%3A%2F%2Fblogfiles.naver.net%2FMjAxOTA1MjhfMTI4%2FMDAxNTU5MDIxODk4NTgx.lobRHsPeJ9MSTTF5jPaTQjamgr7MWZz_XTV9xz0Qg2og.diVnx7rB35afR5DsMKYFwHx5SDYmheGU9O7E5zaO7TIg.JPEG.sunggong3331%2F3_-_%25BA%25B9%25BB%25E7%25BA%25BB.jpg&amp;type=sc960_832">
            <a:extLst>
              <a:ext uri="{FF2B5EF4-FFF2-40B4-BE49-F238E27FC236}">
                <a16:creationId xmlns:a16="http://schemas.microsoft.com/office/drawing/2014/main" id="{3E6A7BF9-1CCE-457B-B81C-485EFDC3B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763" y="0"/>
            <a:ext cx="3424237" cy="5143500"/>
          </a:xfrm>
          <a:prstGeom prst="rect">
            <a:avLst/>
          </a:prstGeom>
          <a:noFill/>
          <a:effectLst>
            <a:softEdge rad="901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3872C4-E6A3-47BD-8B9E-0573BF2AD148}"/>
              </a:ext>
            </a:extLst>
          </p:cNvPr>
          <p:cNvSpPr txBox="1"/>
          <p:nvPr/>
        </p:nvSpPr>
        <p:spPr>
          <a:xfrm>
            <a:off x="157162" y="0"/>
            <a:ext cx="3608039" cy="744919"/>
          </a:xfrm>
          <a:prstGeom prst="roundRect">
            <a:avLst>
              <a:gd name="adj" fmla="val 5027"/>
            </a:avLst>
          </a:prstGeom>
          <a:noFill/>
          <a:ln w="19050">
            <a:noFill/>
          </a:ln>
          <a:effectLst/>
        </p:spPr>
        <p:txBody>
          <a:bodyPr wrap="none" lIns="0" tIns="0" rIns="0" bIns="0">
            <a:spAutoFit/>
          </a:bodyPr>
          <a:lstStyle>
            <a:lvl1pPr marL="269875" indent="-269875" defTabSz="685800" eaLnBrk="0" fontAlgn="base" latinLnBrk="1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■"/>
              <a:defRPr lang="ko-KR" altLang="en-US" sz="1600" b="1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388" indent="-214313" defTabSz="685800" eaLnBrk="0" fontAlgn="base" latinLnBrk="1" hangingPunct="0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l"/>
              <a:defRPr lang="ko-KR" altLang="en-US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13" indent="-128588" defTabSz="68580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-"/>
              <a:defRPr lang="ko-KR" altLang="en-US" sz="1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marL="1200150" indent="-171450" defTabSz="68580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marL="1543050" indent="-171450" defTabSz="68580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  <a:lvl6pPr marL="18859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marL="52387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깨진 창문 이야기</a:t>
            </a:r>
            <a:endParaRPr lang="en-US" altLang="ko-KR" sz="2400" dirty="0">
              <a:solidFill>
                <a:schemeClr val="bg1"/>
              </a:solidFill>
              <a:effectLst>
                <a:glow rad="101600">
                  <a:schemeClr val="tx1">
                    <a:lumMod val="65000"/>
                    <a:lumOff val="35000"/>
                    <a:alpha val="80000"/>
                  </a:schemeClr>
                </a:glow>
              </a:effectLst>
            </a:endParaRPr>
          </a:p>
        </p:txBody>
      </p:sp>
      <p:pic>
        <p:nvPicPr>
          <p:cNvPr id="5" name="깨진 유리창의 법칙 (720p)">
            <a:hlinkClick r:id="" action="ppaction://media"/>
            <a:extLst>
              <a:ext uri="{FF2B5EF4-FFF2-40B4-BE49-F238E27FC236}">
                <a16:creationId xmlns:a16="http://schemas.microsoft.com/office/drawing/2014/main" id="{3E3C48BE-E9AA-418C-BF27-C7BE9740BCF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6500" end="11000.666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7605" y="1009840"/>
            <a:ext cx="6808787" cy="383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32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59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9F0346-0D4C-43E4-9594-B21E262C0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깨진 창문 이야기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261F20D-0869-4B00-96C6-05462B17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15</a:t>
            </a:fld>
            <a:endParaRPr lang="ko-KR" altLang="en-US" dirty="0"/>
          </a:p>
        </p:txBody>
      </p:sp>
      <p:pic>
        <p:nvPicPr>
          <p:cNvPr id="6" name="Picture 2" descr="https://mblogthumb-phinf.pstatic.net/20150721_52/0323lena_1437466561898kBl30_JPEG/dfg4f.jpg?type=w2">
            <a:extLst>
              <a:ext uri="{FF2B5EF4-FFF2-40B4-BE49-F238E27FC236}">
                <a16:creationId xmlns:a16="http://schemas.microsoft.com/office/drawing/2014/main" id="{219DDAA4-5F96-4E40-BEEB-58E0CB88C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106" y="1750786"/>
            <a:ext cx="4729894" cy="3153261"/>
          </a:xfrm>
          <a:prstGeom prst="rect">
            <a:avLst/>
          </a:prstGeom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DA0050B8-17F4-404E-9F53-2B27A95F8B0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50000" y="535783"/>
            <a:ext cx="4654509" cy="4248000"/>
          </a:xfrm>
        </p:spPr>
        <p:txBody>
          <a:bodyPr/>
          <a:lstStyle/>
          <a:p>
            <a:r>
              <a:rPr lang="en-US" altLang="ko-KR" dirty="0"/>
              <a:t>Broken Window Theory</a:t>
            </a:r>
          </a:p>
          <a:p>
            <a:pPr lvl="1"/>
            <a:r>
              <a:rPr lang="ko-KR" altLang="en-US" dirty="0"/>
              <a:t>미국 범죄학자 제임스 윌슨</a:t>
            </a:r>
            <a:r>
              <a:rPr lang="en-US" altLang="ko-KR" dirty="0"/>
              <a:t>(James Q. Wilson)</a:t>
            </a:r>
            <a:r>
              <a:rPr lang="ko-KR" altLang="en-US" dirty="0"/>
              <a:t>과 조지 </a:t>
            </a:r>
            <a:r>
              <a:rPr lang="ko-KR" altLang="en-US" dirty="0" err="1"/>
              <a:t>켈링</a:t>
            </a:r>
            <a:r>
              <a:rPr lang="en-US" altLang="ko-KR" dirty="0"/>
              <a:t>(George L. </a:t>
            </a:r>
            <a:r>
              <a:rPr lang="en-US" altLang="ko-KR" dirty="0" err="1"/>
              <a:t>Kelling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1982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</a:t>
            </a:r>
            <a:r>
              <a:rPr lang="en-US" altLang="ko-KR" dirty="0"/>
              <a:t>,</a:t>
            </a:r>
            <a:r>
              <a:rPr lang="ko-KR" altLang="en-US" dirty="0"/>
              <a:t> 월간 </a:t>
            </a:r>
            <a:r>
              <a:rPr lang="ko-KR" altLang="en-US" dirty="0" err="1"/>
              <a:t>아틀란틱에</a:t>
            </a:r>
            <a:r>
              <a:rPr lang="ko-KR" altLang="en-US" dirty="0"/>
              <a:t> 공동 발표</a:t>
            </a:r>
            <a:endParaRPr lang="en-US" altLang="ko-KR" dirty="0"/>
          </a:p>
          <a:p>
            <a:r>
              <a:rPr lang="ko-KR" altLang="en-US" dirty="0"/>
              <a:t>심리학자 필립 </a:t>
            </a:r>
            <a:r>
              <a:rPr lang="ko-KR" altLang="en-US" dirty="0" err="1"/>
              <a:t>짐바르도</a:t>
            </a:r>
            <a:r>
              <a:rPr lang="ko-KR" altLang="en-US" dirty="0"/>
              <a:t> 교수</a:t>
            </a:r>
            <a:endParaRPr lang="en-US" altLang="ko-KR" dirty="0"/>
          </a:p>
          <a:p>
            <a:pPr lvl="1"/>
            <a:r>
              <a:rPr lang="en-US" altLang="ko-KR" dirty="0"/>
              <a:t>1969</a:t>
            </a:r>
            <a:r>
              <a:rPr lang="ko-KR" altLang="en-US" dirty="0"/>
              <a:t>년</a:t>
            </a:r>
            <a:r>
              <a:rPr lang="en-US" altLang="ko-KR" dirty="0"/>
              <a:t>, </a:t>
            </a:r>
            <a:r>
              <a:rPr lang="ko-KR" altLang="en-US" dirty="0"/>
              <a:t>두 대의 중고차 실험</a:t>
            </a:r>
            <a:endParaRPr lang="en-US" altLang="ko-KR" dirty="0"/>
          </a:p>
          <a:p>
            <a:r>
              <a:rPr lang="ko-KR" altLang="en-US" dirty="0"/>
              <a:t>깨진 유리창 하나를 방치해 두면 그 지점을 중심으로 범죄가 확산되기 시작한다는 이론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62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A2BF7D6-DA6C-4B27-9F5A-DB17B68962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728" y="2081284"/>
            <a:ext cx="3743921" cy="248970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91DCE2D-FFF6-4EC8-86B8-D443E07E5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공학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7F5FDF7-B2E7-4ADB-9987-8AAE4F58F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16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CFC387-A3A4-44B0-BF5B-5EB1457A21C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spcBef>
                <a:spcPts val="2000"/>
              </a:spcBef>
            </a:pPr>
            <a:r>
              <a:rPr lang="ko-KR" altLang="en-US" dirty="0"/>
              <a:t>개발자 레벨은 </a:t>
            </a:r>
            <a:r>
              <a:rPr lang="en-US" altLang="ko-KR" dirty="0"/>
              <a:t>Software Engineering</a:t>
            </a:r>
            <a:r>
              <a:rPr lang="ko-KR" altLang="en-US" dirty="0"/>
              <a:t>에서 결정</a:t>
            </a:r>
            <a:endParaRPr lang="en-US" altLang="ko-KR" dirty="0"/>
          </a:p>
          <a:p>
            <a:pPr lvl="1"/>
            <a:r>
              <a:rPr lang="ko-KR" altLang="en-US" dirty="0"/>
              <a:t>알고리즘</a:t>
            </a:r>
            <a:r>
              <a:rPr lang="en-US" altLang="ko-KR" dirty="0"/>
              <a:t>, </a:t>
            </a:r>
            <a:r>
              <a:rPr lang="ko-KR" altLang="en-US" dirty="0"/>
              <a:t>디자인 패턴</a:t>
            </a:r>
            <a:r>
              <a:rPr lang="en-US" altLang="ko-KR" dirty="0"/>
              <a:t>, </a:t>
            </a:r>
            <a:r>
              <a:rPr lang="ko-KR" altLang="en-US" dirty="0" err="1"/>
              <a:t>리팩토링</a:t>
            </a:r>
            <a:r>
              <a:rPr lang="en-US" altLang="ko-KR" dirty="0"/>
              <a:t>, </a:t>
            </a:r>
            <a:r>
              <a:rPr lang="ko-KR" altLang="en-US" dirty="0"/>
              <a:t>트러블슈팅</a:t>
            </a:r>
            <a:r>
              <a:rPr lang="en-US" altLang="ko-KR" dirty="0"/>
              <a:t>, </a:t>
            </a:r>
            <a:r>
              <a:rPr lang="ko-KR" altLang="en-US" dirty="0"/>
              <a:t>테스팅</a:t>
            </a:r>
            <a:r>
              <a:rPr lang="en-US" altLang="ko-KR" dirty="0"/>
              <a:t>…</a:t>
            </a:r>
          </a:p>
          <a:p>
            <a:pPr lvl="1"/>
            <a:r>
              <a:rPr lang="ko-KR" altLang="en-US" dirty="0"/>
              <a:t>수많은 프레임워크</a:t>
            </a:r>
            <a:r>
              <a:rPr lang="en-US" altLang="ko-KR" dirty="0"/>
              <a:t>, </a:t>
            </a:r>
            <a:r>
              <a:rPr lang="ko-KR" altLang="en-US" dirty="0"/>
              <a:t>방법론</a:t>
            </a:r>
            <a:r>
              <a:rPr lang="en-US" altLang="ko-KR" dirty="0"/>
              <a:t>…</a:t>
            </a:r>
          </a:p>
          <a:p>
            <a:pPr>
              <a:spcBef>
                <a:spcPts val="2000"/>
              </a:spcBef>
            </a:pPr>
            <a:r>
              <a:rPr lang="ko-KR" altLang="en-US" dirty="0"/>
              <a:t>이를 통해 </a:t>
            </a:r>
            <a:r>
              <a:rPr lang="en-US" altLang="ko-KR" dirty="0"/>
              <a:t>Software</a:t>
            </a:r>
            <a:r>
              <a:rPr lang="ko-KR" altLang="en-US" dirty="0"/>
              <a:t>의 </a:t>
            </a:r>
            <a:r>
              <a:rPr lang="en-US" altLang="ko-KR" dirty="0"/>
              <a:t>Quality</a:t>
            </a:r>
            <a:r>
              <a:rPr lang="ko-KR" altLang="en-US" dirty="0"/>
              <a:t>를 높여야 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0877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FAC92DD0-7561-48BB-BCD1-B007C69C2CE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97276" y="2029801"/>
            <a:ext cx="2368172" cy="128056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D8D6DF5-406A-4BCB-B1D9-C98C35EBB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개발자 역량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569503F-CBF2-4927-B7DD-F21B4079C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17</a:t>
            </a:fld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18AC15A-8D05-4337-8D97-E9DCAD407413}"/>
              </a:ext>
            </a:extLst>
          </p:cNvPr>
          <p:cNvGrpSpPr/>
          <p:nvPr/>
        </p:nvGrpSpPr>
        <p:grpSpPr>
          <a:xfrm>
            <a:off x="795651" y="1580604"/>
            <a:ext cx="2224860" cy="2130524"/>
            <a:chOff x="250001" y="1058090"/>
            <a:chExt cx="3316159" cy="3175552"/>
          </a:xfrm>
        </p:grpSpPr>
        <p:sp>
          <p:nvSpPr>
            <p:cNvPr id="11" name="Oval 107">
              <a:extLst>
                <a:ext uri="{FF2B5EF4-FFF2-40B4-BE49-F238E27FC236}">
                  <a16:creationId xmlns:a16="http://schemas.microsoft.com/office/drawing/2014/main" id="{EA7FB46C-A8A4-46AB-A627-FAB7E11C474B}"/>
                </a:ext>
              </a:extLst>
            </p:cNvPr>
            <p:cNvSpPr/>
            <p:nvPr/>
          </p:nvSpPr>
          <p:spPr bwMode="auto">
            <a:xfrm>
              <a:off x="1013772" y="1848393"/>
              <a:ext cx="2552388" cy="1815736"/>
            </a:xfrm>
            <a:prstGeom prst="cloud">
              <a:avLst/>
            </a:prstGeom>
            <a:gradFill flip="none" rotWithShape="1">
              <a:gsLst>
                <a:gs pos="0">
                  <a:schemeClr val="accent5">
                    <a:lumMod val="89000"/>
                  </a:schemeClr>
                </a:gs>
                <a:gs pos="23000">
                  <a:schemeClr val="accent5">
                    <a:lumMod val="89000"/>
                  </a:schemeClr>
                </a:gs>
                <a:gs pos="69000">
                  <a:schemeClr val="accent5">
                    <a:lumMod val="75000"/>
                  </a:schemeClr>
                </a:gs>
                <a:gs pos="97000">
                  <a:schemeClr val="accent5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8100" algn="ctr">
              <a:solidFill>
                <a:schemeClr val="bg1"/>
              </a:solidFill>
              <a:miter lim="800000"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/>
            <a:lstStyle/>
            <a:p>
              <a:pPr algn="ctr" defTabSz="914400" latinLnBrk="1"/>
              <a:r>
                <a:rPr lang="en-US" altLang="ko-KR" sz="1400" b="1" kern="0" dirty="0">
                  <a:solidFill>
                    <a:prstClr val="white"/>
                  </a:solidFill>
                  <a:latin typeface="+mn-ea"/>
                </a:rPr>
                <a:t>Language</a:t>
              </a:r>
              <a:endParaRPr lang="ko-KR" altLang="en-US" sz="1400" b="1" kern="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2" name="Oval 107">
              <a:extLst>
                <a:ext uri="{FF2B5EF4-FFF2-40B4-BE49-F238E27FC236}">
                  <a16:creationId xmlns:a16="http://schemas.microsoft.com/office/drawing/2014/main" id="{CE71956A-B138-408E-8186-44C04EEAEF49}"/>
                </a:ext>
              </a:extLst>
            </p:cNvPr>
            <p:cNvSpPr/>
            <p:nvPr/>
          </p:nvSpPr>
          <p:spPr bwMode="auto">
            <a:xfrm>
              <a:off x="496387" y="1058090"/>
              <a:ext cx="1353467" cy="879196"/>
            </a:xfrm>
            <a:prstGeom prst="cloud">
              <a:avLst/>
            </a:prstGeom>
            <a:gradFill flip="none" rotWithShape="1">
              <a:gsLst>
                <a:gs pos="0">
                  <a:schemeClr val="accent5">
                    <a:lumMod val="89000"/>
                  </a:schemeClr>
                </a:gs>
                <a:gs pos="23000">
                  <a:schemeClr val="accent5">
                    <a:lumMod val="89000"/>
                  </a:schemeClr>
                </a:gs>
                <a:gs pos="69000">
                  <a:schemeClr val="accent5">
                    <a:lumMod val="75000"/>
                  </a:schemeClr>
                </a:gs>
                <a:gs pos="97000">
                  <a:schemeClr val="accent5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2700" algn="ctr">
              <a:solidFill>
                <a:schemeClr val="bg1"/>
              </a:solidFill>
              <a:miter lim="800000"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/>
            <a:lstStyle/>
            <a:p>
              <a:pPr algn="ctr" defTabSz="914400" latinLnBrk="1"/>
              <a:r>
                <a:rPr lang="ko-KR" altLang="en-US" sz="600" b="1" kern="0" dirty="0">
                  <a:solidFill>
                    <a:prstClr val="white"/>
                  </a:solidFill>
                  <a:latin typeface="+mn-ea"/>
                </a:rPr>
                <a:t>알고리즘</a:t>
              </a:r>
            </a:p>
          </p:txBody>
        </p:sp>
        <p:sp>
          <p:nvSpPr>
            <p:cNvPr id="13" name="Oval 107">
              <a:extLst>
                <a:ext uri="{FF2B5EF4-FFF2-40B4-BE49-F238E27FC236}">
                  <a16:creationId xmlns:a16="http://schemas.microsoft.com/office/drawing/2014/main" id="{825FEC0C-9AB3-457F-B6DF-009E025E70E8}"/>
                </a:ext>
              </a:extLst>
            </p:cNvPr>
            <p:cNvSpPr/>
            <p:nvPr/>
          </p:nvSpPr>
          <p:spPr bwMode="auto">
            <a:xfrm>
              <a:off x="2130917" y="1236430"/>
              <a:ext cx="1000372" cy="522514"/>
            </a:xfrm>
            <a:prstGeom prst="cloud">
              <a:avLst/>
            </a:prstGeom>
            <a:gradFill flip="none" rotWithShape="1">
              <a:gsLst>
                <a:gs pos="0">
                  <a:schemeClr val="accent5">
                    <a:lumMod val="89000"/>
                  </a:schemeClr>
                </a:gs>
                <a:gs pos="23000">
                  <a:schemeClr val="accent5">
                    <a:lumMod val="89000"/>
                  </a:schemeClr>
                </a:gs>
                <a:gs pos="69000">
                  <a:schemeClr val="accent5">
                    <a:lumMod val="75000"/>
                  </a:schemeClr>
                </a:gs>
                <a:gs pos="97000">
                  <a:schemeClr val="accent5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2700" algn="ctr">
              <a:solidFill>
                <a:schemeClr val="bg1"/>
              </a:solidFill>
              <a:miter lim="800000"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/>
            <a:lstStyle/>
            <a:p>
              <a:pPr algn="ctr" defTabSz="914400" latinLnBrk="1"/>
              <a:r>
                <a:rPr lang="ko-KR" altLang="en-US" sz="600" b="1" kern="0" dirty="0">
                  <a:solidFill>
                    <a:prstClr val="white"/>
                  </a:solidFill>
                  <a:latin typeface="+mn-ea"/>
                </a:rPr>
                <a:t>소프트웨어공학</a:t>
              </a:r>
            </a:p>
          </p:txBody>
        </p:sp>
        <p:sp>
          <p:nvSpPr>
            <p:cNvPr id="14" name="Oval 107">
              <a:extLst>
                <a:ext uri="{FF2B5EF4-FFF2-40B4-BE49-F238E27FC236}">
                  <a16:creationId xmlns:a16="http://schemas.microsoft.com/office/drawing/2014/main" id="{D45016E1-A8FE-4654-AC76-3BAFD375F679}"/>
                </a:ext>
              </a:extLst>
            </p:cNvPr>
            <p:cNvSpPr/>
            <p:nvPr/>
          </p:nvSpPr>
          <p:spPr bwMode="auto">
            <a:xfrm>
              <a:off x="748659" y="3664131"/>
              <a:ext cx="1000372" cy="522514"/>
            </a:xfrm>
            <a:prstGeom prst="cloud">
              <a:avLst/>
            </a:prstGeom>
            <a:gradFill flip="none" rotWithShape="1">
              <a:gsLst>
                <a:gs pos="0">
                  <a:schemeClr val="accent5">
                    <a:lumMod val="89000"/>
                  </a:schemeClr>
                </a:gs>
                <a:gs pos="23000">
                  <a:schemeClr val="accent5">
                    <a:lumMod val="89000"/>
                  </a:schemeClr>
                </a:gs>
                <a:gs pos="69000">
                  <a:schemeClr val="accent5">
                    <a:lumMod val="75000"/>
                  </a:schemeClr>
                </a:gs>
                <a:gs pos="97000">
                  <a:schemeClr val="accent5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2700" algn="ctr">
              <a:solidFill>
                <a:schemeClr val="bg1"/>
              </a:solidFill>
              <a:miter lim="800000"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/>
            <a:lstStyle/>
            <a:p>
              <a:pPr algn="ctr" defTabSz="914400" latinLnBrk="1"/>
              <a:r>
                <a:rPr lang="ko-KR" altLang="en-US" sz="600" b="1" kern="0">
                  <a:solidFill>
                    <a:prstClr val="white"/>
                  </a:solidFill>
                  <a:latin typeface="+mn-ea"/>
                </a:rPr>
                <a:t>방법론</a:t>
              </a:r>
              <a:endParaRPr lang="ko-KR" altLang="en-US" sz="600" b="1" kern="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5" name="Oval 107">
              <a:extLst>
                <a:ext uri="{FF2B5EF4-FFF2-40B4-BE49-F238E27FC236}">
                  <a16:creationId xmlns:a16="http://schemas.microsoft.com/office/drawing/2014/main" id="{108DE205-FD15-48DE-A01D-0FE83A92F2A7}"/>
                </a:ext>
              </a:extLst>
            </p:cNvPr>
            <p:cNvSpPr/>
            <p:nvPr/>
          </p:nvSpPr>
          <p:spPr bwMode="auto">
            <a:xfrm>
              <a:off x="2507005" y="3711128"/>
              <a:ext cx="1000372" cy="522514"/>
            </a:xfrm>
            <a:prstGeom prst="cloud">
              <a:avLst/>
            </a:prstGeom>
            <a:gradFill flip="none" rotWithShape="1">
              <a:gsLst>
                <a:gs pos="0">
                  <a:schemeClr val="accent5">
                    <a:lumMod val="89000"/>
                  </a:schemeClr>
                </a:gs>
                <a:gs pos="23000">
                  <a:schemeClr val="accent5">
                    <a:lumMod val="89000"/>
                  </a:schemeClr>
                </a:gs>
                <a:gs pos="69000">
                  <a:schemeClr val="accent5">
                    <a:lumMod val="75000"/>
                  </a:schemeClr>
                </a:gs>
                <a:gs pos="97000">
                  <a:schemeClr val="accent5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2700" algn="ctr">
              <a:solidFill>
                <a:schemeClr val="bg1"/>
              </a:solidFill>
              <a:miter lim="800000"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/>
            <a:lstStyle/>
            <a:p>
              <a:pPr algn="ctr" defTabSz="914400" latinLnBrk="1"/>
              <a:r>
                <a:rPr lang="ko-KR" altLang="en-US" sz="600" b="1" kern="0" dirty="0">
                  <a:solidFill>
                    <a:prstClr val="white"/>
                  </a:solidFill>
                  <a:latin typeface="+mn-ea"/>
                </a:rPr>
                <a:t>비즈니스</a:t>
              </a:r>
            </a:p>
          </p:txBody>
        </p:sp>
        <p:sp>
          <p:nvSpPr>
            <p:cNvPr id="16" name="Oval 107">
              <a:extLst>
                <a:ext uri="{FF2B5EF4-FFF2-40B4-BE49-F238E27FC236}">
                  <a16:creationId xmlns:a16="http://schemas.microsoft.com/office/drawing/2014/main" id="{B01EB24B-C57E-44C7-9272-80BC2D6A870D}"/>
                </a:ext>
              </a:extLst>
            </p:cNvPr>
            <p:cNvSpPr/>
            <p:nvPr/>
          </p:nvSpPr>
          <p:spPr bwMode="auto">
            <a:xfrm>
              <a:off x="250001" y="2048320"/>
              <a:ext cx="889034" cy="416409"/>
            </a:xfrm>
            <a:prstGeom prst="cloud">
              <a:avLst/>
            </a:prstGeom>
            <a:gradFill flip="none" rotWithShape="1">
              <a:gsLst>
                <a:gs pos="0">
                  <a:schemeClr val="accent5">
                    <a:lumMod val="89000"/>
                  </a:schemeClr>
                </a:gs>
                <a:gs pos="23000">
                  <a:schemeClr val="accent5">
                    <a:lumMod val="89000"/>
                  </a:schemeClr>
                </a:gs>
                <a:gs pos="69000">
                  <a:schemeClr val="accent5">
                    <a:lumMod val="75000"/>
                  </a:schemeClr>
                </a:gs>
                <a:gs pos="97000">
                  <a:schemeClr val="accent5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2700" algn="ctr">
              <a:solidFill>
                <a:schemeClr val="bg1"/>
              </a:solidFill>
              <a:miter lim="800000"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/>
            <a:lstStyle/>
            <a:p>
              <a:pPr algn="ctr" defTabSz="914400" latinLnBrk="1"/>
              <a:r>
                <a:rPr lang="ko-KR" altLang="en-US" sz="600" b="1" kern="0">
                  <a:solidFill>
                    <a:prstClr val="white"/>
                  </a:solidFill>
                  <a:latin typeface="+mn-ea"/>
                </a:rPr>
                <a:t>아키텍처</a:t>
              </a:r>
              <a:endParaRPr lang="ko-KR" altLang="en-US" sz="600" b="1" kern="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31" name="Oval 107">
            <a:extLst>
              <a:ext uri="{FF2B5EF4-FFF2-40B4-BE49-F238E27FC236}">
                <a16:creationId xmlns:a16="http://schemas.microsoft.com/office/drawing/2014/main" id="{43888AE7-E6B7-482E-8052-47A10EBF11C2}"/>
              </a:ext>
            </a:extLst>
          </p:cNvPr>
          <p:cNvSpPr/>
          <p:nvPr/>
        </p:nvSpPr>
        <p:spPr bwMode="auto">
          <a:xfrm>
            <a:off x="6112459" y="2110830"/>
            <a:ext cx="1712435" cy="1218204"/>
          </a:xfrm>
          <a:prstGeom prst="cloud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 algn="ctr">
            <a:solidFill>
              <a:schemeClr val="bg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 defTabSz="914400" latinLnBrk="1"/>
            <a:r>
              <a:rPr lang="en-US" altLang="ko-KR" sz="1400" b="1" kern="0" dirty="0">
                <a:solidFill>
                  <a:prstClr val="white"/>
                </a:solidFill>
                <a:latin typeface="+mn-ea"/>
              </a:rPr>
              <a:t>Language</a:t>
            </a:r>
            <a:endParaRPr lang="ko-KR" altLang="en-US" sz="1400" b="1" kern="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32" name="Oval 107">
            <a:extLst>
              <a:ext uri="{FF2B5EF4-FFF2-40B4-BE49-F238E27FC236}">
                <a16:creationId xmlns:a16="http://schemas.microsoft.com/office/drawing/2014/main" id="{99D648A7-C8EB-483F-851B-877ACB48198D}"/>
              </a:ext>
            </a:extLst>
          </p:cNvPr>
          <p:cNvSpPr/>
          <p:nvPr/>
        </p:nvSpPr>
        <p:spPr bwMode="auto">
          <a:xfrm>
            <a:off x="5165448" y="1232454"/>
            <a:ext cx="1396891" cy="907403"/>
          </a:xfrm>
          <a:prstGeom prst="cloud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 algn="ctr">
            <a:solidFill>
              <a:schemeClr val="bg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 defTabSz="914400" latinLnBrk="1"/>
            <a:r>
              <a:rPr lang="ko-KR" altLang="en-US" sz="1400" b="1" kern="0" dirty="0">
                <a:solidFill>
                  <a:prstClr val="white"/>
                </a:solidFill>
                <a:latin typeface="+mn-ea"/>
              </a:rPr>
              <a:t>알고리즘</a:t>
            </a:r>
          </a:p>
        </p:txBody>
      </p:sp>
      <p:sp>
        <p:nvSpPr>
          <p:cNvPr id="33" name="Oval 107">
            <a:extLst>
              <a:ext uri="{FF2B5EF4-FFF2-40B4-BE49-F238E27FC236}">
                <a16:creationId xmlns:a16="http://schemas.microsoft.com/office/drawing/2014/main" id="{F225494A-B2EE-4F1A-AC7F-4D0E658FD410}"/>
              </a:ext>
            </a:extLst>
          </p:cNvPr>
          <p:cNvSpPr/>
          <p:nvPr/>
        </p:nvSpPr>
        <p:spPr bwMode="auto">
          <a:xfrm>
            <a:off x="6764907" y="691131"/>
            <a:ext cx="2142034" cy="1743331"/>
          </a:xfrm>
          <a:prstGeom prst="cloud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 algn="ctr">
            <a:solidFill>
              <a:schemeClr val="bg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 defTabSz="914400" latinLnBrk="1"/>
            <a:r>
              <a:rPr lang="ko-KR" altLang="en-US" b="1" kern="0" dirty="0">
                <a:solidFill>
                  <a:prstClr val="white"/>
                </a:solidFill>
                <a:latin typeface="+mn-ea"/>
              </a:rPr>
              <a:t>소프트웨어공학</a:t>
            </a:r>
          </a:p>
        </p:txBody>
      </p:sp>
      <p:sp>
        <p:nvSpPr>
          <p:cNvPr id="34" name="Oval 107">
            <a:extLst>
              <a:ext uri="{FF2B5EF4-FFF2-40B4-BE49-F238E27FC236}">
                <a16:creationId xmlns:a16="http://schemas.microsoft.com/office/drawing/2014/main" id="{8C58A008-388F-4F7E-AC85-584517C23AD2}"/>
              </a:ext>
            </a:extLst>
          </p:cNvPr>
          <p:cNvSpPr/>
          <p:nvPr/>
        </p:nvSpPr>
        <p:spPr bwMode="auto">
          <a:xfrm>
            <a:off x="5151877" y="3281338"/>
            <a:ext cx="1506889" cy="1434672"/>
          </a:xfrm>
          <a:prstGeom prst="cloud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 algn="ctr">
            <a:solidFill>
              <a:schemeClr val="bg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 defTabSz="914400" latinLnBrk="1"/>
            <a:r>
              <a:rPr lang="ko-KR" altLang="en-US" sz="1600" b="1" kern="0" dirty="0">
                <a:solidFill>
                  <a:prstClr val="white"/>
                </a:solidFill>
                <a:latin typeface="+mn-ea"/>
              </a:rPr>
              <a:t>방법론</a:t>
            </a:r>
          </a:p>
        </p:txBody>
      </p:sp>
      <p:sp>
        <p:nvSpPr>
          <p:cNvPr id="35" name="Oval 107">
            <a:extLst>
              <a:ext uri="{FF2B5EF4-FFF2-40B4-BE49-F238E27FC236}">
                <a16:creationId xmlns:a16="http://schemas.microsoft.com/office/drawing/2014/main" id="{D81B7DD3-1E0A-4775-9B22-C60EB069981E}"/>
              </a:ext>
            </a:extLst>
          </p:cNvPr>
          <p:cNvSpPr/>
          <p:nvPr/>
        </p:nvSpPr>
        <p:spPr bwMode="auto">
          <a:xfrm>
            <a:off x="7250547" y="3076593"/>
            <a:ext cx="1643452" cy="1663583"/>
          </a:xfrm>
          <a:prstGeom prst="cloud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 algn="ctr">
            <a:solidFill>
              <a:schemeClr val="bg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 defTabSz="914400" latinLnBrk="1"/>
            <a:r>
              <a:rPr lang="ko-KR" altLang="en-US" sz="2000" b="1" kern="0" dirty="0">
                <a:solidFill>
                  <a:prstClr val="white"/>
                </a:solidFill>
                <a:latin typeface="+mn-ea"/>
              </a:rPr>
              <a:t>비즈니스</a:t>
            </a:r>
          </a:p>
        </p:txBody>
      </p:sp>
      <p:sp>
        <p:nvSpPr>
          <p:cNvPr id="36" name="Oval 107">
            <a:extLst>
              <a:ext uri="{FF2B5EF4-FFF2-40B4-BE49-F238E27FC236}">
                <a16:creationId xmlns:a16="http://schemas.microsoft.com/office/drawing/2014/main" id="{914EF63C-34C4-4587-B920-243BE6C78AC0}"/>
              </a:ext>
            </a:extLst>
          </p:cNvPr>
          <p:cNvSpPr/>
          <p:nvPr/>
        </p:nvSpPr>
        <p:spPr bwMode="auto">
          <a:xfrm>
            <a:off x="4665850" y="2311240"/>
            <a:ext cx="1357910" cy="765353"/>
          </a:xfrm>
          <a:prstGeom prst="cloud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 algn="ctr">
            <a:solidFill>
              <a:schemeClr val="bg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 defTabSz="914400" latinLnBrk="1"/>
            <a:r>
              <a:rPr lang="ko-KR" altLang="en-US" sz="1400" b="1" kern="0">
                <a:solidFill>
                  <a:prstClr val="white"/>
                </a:solidFill>
                <a:latin typeface="+mn-ea"/>
              </a:rPr>
              <a:t>아키텍처</a:t>
            </a:r>
            <a:endParaRPr lang="ko-KR" altLang="en-US" sz="1400" b="1" kern="0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2965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81129-1BAE-4FFE-94AD-21E9D7B5A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★ 기술혁신</a:t>
            </a:r>
            <a:r>
              <a:rPr lang="en-US" altLang="ko-KR" dirty="0"/>
              <a:t>Unit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2684DC"/>
                </a:solidFill>
              </a:rPr>
              <a:t>핵심평가지표</a:t>
            </a:r>
            <a:r>
              <a:rPr lang="ko-KR" altLang="en-US" dirty="0"/>
              <a:t> ★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183B150-7F98-412D-9C52-03D949B5B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18</a:t>
            </a:fld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8713562-F89E-4862-BFC3-F5E0F63BA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12" y="809493"/>
            <a:ext cx="7023376" cy="3950649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EA227D5-6E16-4E00-86AB-D88780CA5D7B}"/>
              </a:ext>
            </a:extLst>
          </p:cNvPr>
          <p:cNvSpPr/>
          <p:nvPr/>
        </p:nvSpPr>
        <p:spPr bwMode="gray">
          <a:xfrm>
            <a:off x="125730" y="625878"/>
            <a:ext cx="8892540" cy="4097202"/>
          </a:xfrm>
          <a:prstGeom prst="rect">
            <a:avLst/>
          </a:prstGeom>
          <a:solidFill>
            <a:schemeClr val="bg1">
              <a:alpha val="9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rtlCol="0" anchor="ctr">
            <a:sp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+mn-lt"/>
              <a:ea typeface="굴림체" pitchFamily="49" charset="-127"/>
            </a:endParaRPr>
          </a:p>
        </p:txBody>
      </p:sp>
      <p:sp>
        <p:nvSpPr>
          <p:cNvPr id="14" name="Oval 107">
            <a:extLst>
              <a:ext uri="{FF2B5EF4-FFF2-40B4-BE49-F238E27FC236}">
                <a16:creationId xmlns:a16="http://schemas.microsoft.com/office/drawing/2014/main" id="{A3090C59-E54F-49D0-BDED-5E8728C9B72A}"/>
              </a:ext>
            </a:extLst>
          </p:cNvPr>
          <p:cNvSpPr/>
          <p:nvPr/>
        </p:nvSpPr>
        <p:spPr bwMode="auto">
          <a:xfrm>
            <a:off x="5708985" y="3365622"/>
            <a:ext cx="1152000" cy="1152000"/>
          </a:xfrm>
          <a:prstGeom prst="ellipse">
            <a:avLst/>
          </a:prstGeom>
          <a:gradFill flip="none" rotWithShape="1">
            <a:gsLst>
              <a:gs pos="0">
                <a:srgbClr val="4982BB"/>
              </a:gs>
              <a:gs pos="23000">
                <a:srgbClr val="3D70A3"/>
              </a:gs>
              <a:gs pos="79000">
                <a:srgbClr val="335E89"/>
              </a:gs>
              <a:gs pos="97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25400" algn="ctr">
            <a:solidFill>
              <a:schemeClr val="bg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 defTabSz="914400" latinLnBrk="1"/>
            <a:r>
              <a:rPr lang="ko-KR" altLang="en-US" sz="2000" b="1" kern="0" dirty="0">
                <a:solidFill>
                  <a:prstClr val="white"/>
                </a:solidFill>
                <a:latin typeface="+mn-ea"/>
              </a:rPr>
              <a:t>성향</a:t>
            </a:r>
          </a:p>
        </p:txBody>
      </p:sp>
      <p:sp>
        <p:nvSpPr>
          <p:cNvPr id="15" name="Oval 107">
            <a:extLst>
              <a:ext uri="{FF2B5EF4-FFF2-40B4-BE49-F238E27FC236}">
                <a16:creationId xmlns:a16="http://schemas.microsoft.com/office/drawing/2014/main" id="{F0C59201-D07B-43AA-A716-0C9AB472D707}"/>
              </a:ext>
            </a:extLst>
          </p:cNvPr>
          <p:cNvSpPr/>
          <p:nvPr/>
        </p:nvSpPr>
        <p:spPr bwMode="auto">
          <a:xfrm>
            <a:off x="827940" y="1880843"/>
            <a:ext cx="1051043" cy="1051043"/>
          </a:xfrm>
          <a:prstGeom prst="ellipse">
            <a:avLst/>
          </a:prstGeom>
          <a:gradFill flip="none" rotWithShape="1">
            <a:gsLst>
              <a:gs pos="0">
                <a:srgbClr val="4982BB"/>
              </a:gs>
              <a:gs pos="23000">
                <a:srgbClr val="3D70A3"/>
              </a:gs>
              <a:gs pos="79000">
                <a:srgbClr val="335E89"/>
              </a:gs>
              <a:gs pos="97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38100" algn="ctr">
            <a:solidFill>
              <a:schemeClr val="bg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 defTabSz="914400" latinLnBrk="1"/>
            <a:r>
              <a:rPr lang="ko-KR" altLang="en-US" b="1" kern="0" dirty="0">
                <a:solidFill>
                  <a:prstClr val="white"/>
                </a:solidFill>
                <a:latin typeface="+mn-ea"/>
              </a:rPr>
              <a:t>전공</a:t>
            </a:r>
          </a:p>
        </p:txBody>
      </p:sp>
      <p:sp>
        <p:nvSpPr>
          <p:cNvPr id="16" name="Oval 107">
            <a:extLst>
              <a:ext uri="{FF2B5EF4-FFF2-40B4-BE49-F238E27FC236}">
                <a16:creationId xmlns:a16="http://schemas.microsoft.com/office/drawing/2014/main" id="{B6782EF7-7C93-4F28-9D64-B63DB9C42434}"/>
              </a:ext>
            </a:extLst>
          </p:cNvPr>
          <p:cNvSpPr/>
          <p:nvPr/>
        </p:nvSpPr>
        <p:spPr bwMode="auto">
          <a:xfrm>
            <a:off x="2813565" y="2310208"/>
            <a:ext cx="2300288" cy="2300288"/>
          </a:xfrm>
          <a:prstGeom prst="ellipse">
            <a:avLst/>
          </a:prstGeom>
          <a:gradFill flip="none" rotWithShape="1">
            <a:gsLst>
              <a:gs pos="0">
                <a:srgbClr val="4982BB"/>
              </a:gs>
              <a:gs pos="23000">
                <a:srgbClr val="3D70A3"/>
              </a:gs>
              <a:gs pos="79000">
                <a:srgbClr val="335E89"/>
              </a:gs>
              <a:gs pos="97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76200" algn="ctr">
            <a:solidFill>
              <a:schemeClr val="bg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 defTabSz="914400" latinLnBrk="1"/>
            <a:r>
              <a:rPr lang="ko-KR" altLang="en-US" sz="4800" b="1" kern="0" dirty="0">
                <a:solidFill>
                  <a:prstClr val="white"/>
                </a:solidFill>
                <a:latin typeface="+mn-ea"/>
              </a:rPr>
              <a:t>정성</a:t>
            </a:r>
          </a:p>
        </p:txBody>
      </p:sp>
      <p:sp>
        <p:nvSpPr>
          <p:cNvPr id="17" name="Oval 107">
            <a:extLst>
              <a:ext uri="{FF2B5EF4-FFF2-40B4-BE49-F238E27FC236}">
                <a16:creationId xmlns:a16="http://schemas.microsoft.com/office/drawing/2014/main" id="{2063B2F1-16A5-456C-8391-0C3CBCB33824}"/>
              </a:ext>
            </a:extLst>
          </p:cNvPr>
          <p:cNvSpPr/>
          <p:nvPr/>
        </p:nvSpPr>
        <p:spPr bwMode="auto">
          <a:xfrm>
            <a:off x="5256435" y="986920"/>
            <a:ext cx="1584000" cy="1584000"/>
          </a:xfrm>
          <a:prstGeom prst="ellipse">
            <a:avLst/>
          </a:prstGeom>
          <a:gradFill flip="none" rotWithShape="1">
            <a:gsLst>
              <a:gs pos="0">
                <a:srgbClr val="4982BB"/>
              </a:gs>
              <a:gs pos="23000">
                <a:srgbClr val="3D70A3"/>
              </a:gs>
              <a:gs pos="79000">
                <a:srgbClr val="335E89"/>
              </a:gs>
              <a:gs pos="97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63500" algn="ctr">
            <a:solidFill>
              <a:schemeClr val="bg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 defTabSz="914400" latinLnBrk="1"/>
            <a:r>
              <a:rPr lang="ko-KR" altLang="en-US" sz="3600" b="1" kern="0" dirty="0">
                <a:solidFill>
                  <a:prstClr val="white"/>
                </a:solidFill>
                <a:latin typeface="+mn-ea"/>
              </a:rPr>
              <a:t>협업</a:t>
            </a:r>
          </a:p>
        </p:txBody>
      </p:sp>
      <p:sp>
        <p:nvSpPr>
          <p:cNvPr id="18" name="Oval 107">
            <a:extLst>
              <a:ext uri="{FF2B5EF4-FFF2-40B4-BE49-F238E27FC236}">
                <a16:creationId xmlns:a16="http://schemas.microsoft.com/office/drawing/2014/main" id="{5DD9A2C2-C307-4AEA-BC07-6DC3B2A7291E}"/>
              </a:ext>
            </a:extLst>
          </p:cNvPr>
          <p:cNvSpPr/>
          <p:nvPr/>
        </p:nvSpPr>
        <p:spPr bwMode="auto">
          <a:xfrm>
            <a:off x="2317719" y="671609"/>
            <a:ext cx="1433272" cy="1433272"/>
          </a:xfrm>
          <a:prstGeom prst="ellipse">
            <a:avLst/>
          </a:prstGeom>
          <a:gradFill flip="none" rotWithShape="1">
            <a:gsLst>
              <a:gs pos="0">
                <a:srgbClr val="4982BB"/>
              </a:gs>
              <a:gs pos="23000">
                <a:srgbClr val="3D70A3"/>
              </a:gs>
              <a:gs pos="79000">
                <a:srgbClr val="335E89"/>
              </a:gs>
              <a:gs pos="97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50800" algn="ctr">
            <a:solidFill>
              <a:schemeClr val="bg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 defTabSz="914400" latinLnBrk="1"/>
            <a:r>
              <a:rPr lang="ko-KR" altLang="en-US" sz="2400" b="1" kern="0" dirty="0">
                <a:solidFill>
                  <a:prstClr val="white"/>
                </a:solidFill>
                <a:latin typeface="+mn-ea"/>
              </a:rPr>
              <a:t>코딩센스</a:t>
            </a:r>
          </a:p>
        </p:txBody>
      </p:sp>
      <p:sp>
        <p:nvSpPr>
          <p:cNvPr id="19" name="Oval 107">
            <a:extLst>
              <a:ext uri="{FF2B5EF4-FFF2-40B4-BE49-F238E27FC236}">
                <a16:creationId xmlns:a16="http://schemas.microsoft.com/office/drawing/2014/main" id="{FBC01FCC-63CF-41EB-A62A-95F47AC83B50}"/>
              </a:ext>
            </a:extLst>
          </p:cNvPr>
          <p:cNvSpPr/>
          <p:nvPr/>
        </p:nvSpPr>
        <p:spPr bwMode="auto">
          <a:xfrm>
            <a:off x="7361561" y="2310208"/>
            <a:ext cx="1152000" cy="1152000"/>
          </a:xfrm>
          <a:prstGeom prst="ellipse">
            <a:avLst/>
          </a:prstGeom>
          <a:gradFill flip="none" rotWithShape="1">
            <a:gsLst>
              <a:gs pos="0">
                <a:srgbClr val="4982BB"/>
              </a:gs>
              <a:gs pos="23000">
                <a:srgbClr val="3D70A3"/>
              </a:gs>
              <a:gs pos="79000">
                <a:srgbClr val="335E89"/>
              </a:gs>
              <a:gs pos="97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25400" algn="ctr">
            <a:solidFill>
              <a:schemeClr val="bg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 defTabSz="914400" latinLnBrk="1"/>
            <a:r>
              <a:rPr lang="ko-KR" altLang="en-US" sz="1600" b="1" kern="0" dirty="0">
                <a:solidFill>
                  <a:prstClr val="white"/>
                </a:solidFill>
                <a:latin typeface="+mn-ea"/>
              </a:rPr>
              <a:t>외국어</a:t>
            </a:r>
          </a:p>
        </p:txBody>
      </p:sp>
    </p:spTree>
    <p:extLst>
      <p:ext uri="{BB962C8B-B14F-4D97-AF65-F5344CB8AC3E}">
        <p14:creationId xmlns:p14="http://schemas.microsoft.com/office/powerpoint/2010/main" val="1166761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search.pstatic.net/common/?src=http%3A%2F%2Fblogfiles.naver.net%2F20140325_117%2Fcar_rental_0_1395727695666mjgnl_JPEG%2F%25BF%25AA%25B8%25B0_%25C7%25F6%25BA%25F3_%25C3%25D6%25BD%25C5%25BF%25B5%25C8%25AD.jpg&amp;type=sc960_832">
            <a:extLst>
              <a:ext uri="{FF2B5EF4-FFF2-40B4-BE49-F238E27FC236}">
                <a16:creationId xmlns:a16="http://schemas.microsoft.com/office/drawing/2014/main" id="{C3B58811-B1FE-4D3C-AC54-E0CDA6E66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8" b="32578"/>
          <a:stretch/>
        </p:blipFill>
        <p:spPr bwMode="auto">
          <a:xfrm>
            <a:off x="0" y="2733910"/>
            <a:ext cx="6864350" cy="2171237"/>
          </a:xfrm>
          <a:prstGeom prst="rect">
            <a:avLst/>
          </a:prstGeom>
          <a:noFill/>
          <a:effectLst>
            <a:softEdge rad="571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search.pstatic.net/sunny/?src=https%3A%2F%2Fan2-img.amz.wtchn.net%2Fimage%2Fv2%2FJDkqrIK8YDjLNhvuUwG0hQ.jpg%3Fjwt%3DZXlKaGJHY2lPaUpJVXpJMU5pSjkuZXlKdmNIUnpJanBiSW1SZk56STVlREV3T0RCeE9EQWlYU3dpY0NJNklpOTJNaTl6ZEc5eVpTOXBiV0ZuWlM4eE5qTXhNREV5TmpVMk1qazBPVFV3TkRJd0luMC5YQzZHRWdPWm1vSGFaZ0NqdXphU3pHcEZYUUVXZTd3UWpPcldkcmg2b0xz&amp;type=sc960_832">
            <a:extLst>
              <a:ext uri="{FF2B5EF4-FFF2-40B4-BE49-F238E27FC236}">
                <a16:creationId xmlns:a16="http://schemas.microsoft.com/office/drawing/2014/main" id="{171F3A51-D619-424A-BD41-F294304BC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963" y="0"/>
            <a:ext cx="3475037" cy="5143500"/>
          </a:xfrm>
          <a:prstGeom prst="rect">
            <a:avLst/>
          </a:prstGeom>
          <a:noFill/>
          <a:effectLst>
            <a:softEdge rad="749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3872C4-E6A3-47BD-8B9E-0573BF2AD148}"/>
              </a:ext>
            </a:extLst>
          </p:cNvPr>
          <p:cNvSpPr txBox="1"/>
          <p:nvPr/>
        </p:nvSpPr>
        <p:spPr>
          <a:xfrm>
            <a:off x="157162" y="0"/>
            <a:ext cx="3348353" cy="744919"/>
          </a:xfrm>
          <a:prstGeom prst="roundRect">
            <a:avLst>
              <a:gd name="adj" fmla="val 5027"/>
            </a:avLst>
          </a:prstGeom>
          <a:noFill/>
          <a:ln w="19050">
            <a:noFill/>
          </a:ln>
          <a:effectLst/>
        </p:spPr>
        <p:txBody>
          <a:bodyPr wrap="none" lIns="0" tIns="0" rIns="0" bIns="0">
            <a:spAutoFit/>
          </a:bodyPr>
          <a:lstStyle>
            <a:lvl1pPr marL="269875" indent="-269875" defTabSz="685800" eaLnBrk="0" fontAlgn="base" latinLnBrk="1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■"/>
              <a:defRPr lang="ko-KR" altLang="en-US" sz="1600" b="1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388" indent="-214313" defTabSz="685800" eaLnBrk="0" fontAlgn="base" latinLnBrk="1" hangingPunct="0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l"/>
              <a:defRPr lang="ko-KR" altLang="en-US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13" indent="-128588" defTabSz="68580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-"/>
              <a:defRPr lang="ko-KR" altLang="en-US" sz="1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marL="1200150" indent="-171450" defTabSz="68580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marL="1543050" indent="-171450" defTabSz="68580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  <a:lvl6pPr marL="18859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marL="52387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영화 </a:t>
            </a:r>
            <a:r>
              <a:rPr lang="en-US" altLang="ko-KR" sz="36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&lt;</a:t>
            </a:r>
            <a:r>
              <a:rPr lang="ko-KR" altLang="en-US" sz="36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역린</a:t>
            </a:r>
            <a:r>
              <a:rPr lang="en-US" altLang="ko-KR" sz="36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&gt; </a:t>
            </a:r>
            <a:r>
              <a:rPr lang="ko-KR" altLang="en-US" sz="36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中</a:t>
            </a:r>
            <a:endParaRPr lang="en-US" altLang="ko-KR" sz="2400" dirty="0">
              <a:solidFill>
                <a:schemeClr val="bg1"/>
              </a:solidFill>
              <a:effectLst>
                <a:glow rad="101600">
                  <a:schemeClr val="tx1">
                    <a:lumMod val="65000"/>
                    <a:lumOff val="35000"/>
                    <a:alpha val="80000"/>
                  </a:schemeClr>
                </a:glow>
              </a:effectLst>
            </a:endParaRPr>
          </a:p>
        </p:txBody>
      </p:sp>
      <p:pic>
        <p:nvPicPr>
          <p:cNvPr id="6" name="[역린] 중용 영상">
            <a:hlinkClick r:id="" action="ppaction://media"/>
            <a:extLst>
              <a:ext uri="{FF2B5EF4-FFF2-40B4-BE49-F238E27FC236}">
                <a16:creationId xmlns:a16="http://schemas.microsoft.com/office/drawing/2014/main" id="{449FCB88-C26A-4D4E-AC5B-2B34FFAAAC6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703.3333"/>
                  <p14:fade in="5000" out="5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0906" y="1183524"/>
            <a:ext cx="6188263" cy="348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5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9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A380CD-F4A0-40BE-AA69-62607595D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재테크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4D782B-54B5-400E-A329-63A25EAA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2</a:t>
            </a:fld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2D3EC218-42FD-4D1E-B6E5-25615B9AF83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323113" y="1057275"/>
            <a:ext cx="3570885" cy="3228975"/>
          </a:xfrm>
        </p:spPr>
        <p:txBody>
          <a:bodyPr/>
          <a:lstStyle/>
          <a:p>
            <a:r>
              <a:rPr lang="ko-KR" altLang="en-US" dirty="0"/>
              <a:t>독립</a:t>
            </a:r>
            <a:endParaRPr lang="en-US" altLang="ko-KR" dirty="0"/>
          </a:p>
          <a:p>
            <a:pPr>
              <a:spcBef>
                <a:spcPts val="2000"/>
              </a:spcBef>
            </a:pPr>
            <a:r>
              <a:rPr lang="ko-KR" altLang="en-US" dirty="0"/>
              <a:t>투자 </a:t>
            </a:r>
            <a:r>
              <a:rPr lang="en-US" altLang="ko-KR" dirty="0"/>
              <a:t>/ </a:t>
            </a:r>
            <a:r>
              <a:rPr lang="ko-KR" altLang="en-US" dirty="0"/>
              <a:t>자본</a:t>
            </a:r>
            <a:endParaRPr lang="en-US" altLang="ko-KR" dirty="0"/>
          </a:p>
          <a:p>
            <a:pPr lvl="1"/>
            <a:r>
              <a:rPr lang="ko-KR" altLang="en-US" dirty="0"/>
              <a:t>청약통장 만들기</a:t>
            </a:r>
            <a:endParaRPr lang="en-US" altLang="ko-KR" dirty="0"/>
          </a:p>
          <a:p>
            <a:pPr lvl="1"/>
            <a:r>
              <a:rPr lang="ko-KR" altLang="en-US" dirty="0"/>
              <a:t>실손의료보험 가입하기</a:t>
            </a:r>
            <a:endParaRPr lang="en-US" altLang="ko-KR" dirty="0"/>
          </a:p>
          <a:p>
            <a:pPr lvl="1"/>
            <a:r>
              <a:rPr lang="ko-KR" altLang="en-US" dirty="0"/>
              <a:t>청년정책 들 알아보기</a:t>
            </a:r>
            <a:endParaRPr lang="en-US" altLang="ko-KR" dirty="0"/>
          </a:p>
          <a:p>
            <a:pPr lvl="1"/>
            <a:r>
              <a:rPr lang="ko-KR" altLang="en-US" dirty="0"/>
              <a:t>주식</a:t>
            </a:r>
            <a:r>
              <a:rPr lang="en-US" altLang="ko-KR" dirty="0"/>
              <a:t>/</a:t>
            </a:r>
            <a:r>
              <a:rPr lang="ko-KR" altLang="en-US" dirty="0"/>
              <a:t>펀드</a:t>
            </a:r>
            <a:r>
              <a:rPr lang="en-US" altLang="ko-KR" dirty="0"/>
              <a:t>, </a:t>
            </a:r>
            <a:r>
              <a:rPr lang="ko-KR" altLang="en-US" dirty="0"/>
              <a:t>부동산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1FC83C-F750-41EB-8829-212F604BBB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0" b="2023"/>
          <a:stretch/>
        </p:blipFill>
        <p:spPr>
          <a:xfrm>
            <a:off x="250001" y="1057275"/>
            <a:ext cx="4881590" cy="322897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8594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search.pstatic.net/common/?src=http%3A%2F%2Fblogfiles.naver.net%2FMjAyMDAyMjFfMTk4%2FMDAxNTgyMjY3NDUyODQy._CYDObeGewmK1skt5dw0Ilu1wuyb-y8OM9uhWHRVdGkg.o_5tTtZS2tDtRig0Yi2AK0VMm-ZiN5ZUyOeQZC9483cg.PNG.seongjin114%2F%25C4%25B8%25C3%25B3.PNG&amp;type=sc960_832">
            <a:extLst>
              <a:ext uri="{FF2B5EF4-FFF2-40B4-BE49-F238E27FC236}">
                <a16:creationId xmlns:a16="http://schemas.microsoft.com/office/drawing/2014/main" id="{DAE11F14-FE2A-4EEC-BD2A-632C187B22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 trans="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1667"/>
          <a:stretch/>
        </p:blipFill>
        <p:spPr bwMode="auto">
          <a:xfrm>
            <a:off x="3040622" y="820930"/>
            <a:ext cx="6103378" cy="3725333"/>
          </a:xfrm>
          <a:prstGeom prst="rect">
            <a:avLst/>
          </a:prstGeom>
          <a:noFill/>
          <a:effectLst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3872C4-E6A3-47BD-8B9E-0573BF2AD148}"/>
              </a:ext>
            </a:extLst>
          </p:cNvPr>
          <p:cNvSpPr txBox="1"/>
          <p:nvPr/>
        </p:nvSpPr>
        <p:spPr>
          <a:xfrm>
            <a:off x="5587583" y="4322570"/>
            <a:ext cx="3457357" cy="662180"/>
          </a:xfrm>
          <a:prstGeom prst="roundRect">
            <a:avLst>
              <a:gd name="adj" fmla="val 5027"/>
            </a:avLst>
          </a:prstGeom>
          <a:noFill/>
          <a:ln w="19050">
            <a:noFill/>
          </a:ln>
          <a:effectLst/>
        </p:spPr>
        <p:txBody>
          <a:bodyPr wrap="none" lIns="0" tIns="0" rIns="0" bIns="0">
            <a:spAutoFit/>
          </a:bodyPr>
          <a:lstStyle>
            <a:lvl1pPr marL="269875" indent="-269875" defTabSz="685800" eaLnBrk="0" fontAlgn="base" latinLnBrk="1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■"/>
              <a:defRPr lang="ko-KR" altLang="en-US" sz="1600" b="1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388" indent="-214313" defTabSz="685800" eaLnBrk="0" fontAlgn="base" latinLnBrk="1" hangingPunct="0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l"/>
              <a:defRPr lang="ko-KR" altLang="en-US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13" indent="-128588" defTabSz="68580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-"/>
              <a:defRPr lang="ko-KR" altLang="en-US" sz="1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marL="1200150" indent="-171450" defTabSz="68580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marL="1543050" indent="-171450" defTabSz="68580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  <a:lvl6pPr marL="18859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marL="52387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예기 </a:t>
            </a:r>
            <a:r>
              <a:rPr lang="en-US" altLang="ko-KR" sz="32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&lt;</a:t>
            </a:r>
            <a:r>
              <a:rPr lang="ko-KR" altLang="en-US" sz="32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중용</a:t>
            </a:r>
            <a:r>
              <a:rPr lang="en-US" altLang="ko-KR" sz="32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&gt;</a:t>
            </a:r>
            <a:r>
              <a:rPr lang="ko-KR" altLang="en-US" sz="32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23</a:t>
            </a:r>
            <a:r>
              <a:rPr lang="ko-KR" altLang="en-US" sz="32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장</a:t>
            </a:r>
            <a:endParaRPr lang="en-US" altLang="ko-KR" sz="2000" dirty="0">
              <a:solidFill>
                <a:schemeClr val="bg1"/>
              </a:solidFill>
              <a:effectLst>
                <a:glow rad="101600">
                  <a:schemeClr val="tx1">
                    <a:lumMod val="65000"/>
                    <a:lumOff val="35000"/>
                    <a:alpha val="80000"/>
                  </a:schemeClr>
                </a:glo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FCE920-4052-40CD-9124-321A23092DC6}"/>
              </a:ext>
            </a:extLst>
          </p:cNvPr>
          <p:cNvSpPr txBox="1"/>
          <p:nvPr/>
        </p:nvSpPr>
        <p:spPr>
          <a:xfrm>
            <a:off x="0" y="-54107"/>
            <a:ext cx="5807267" cy="5146807"/>
          </a:xfrm>
          <a:prstGeom prst="roundRect">
            <a:avLst>
              <a:gd name="adj" fmla="val 5027"/>
            </a:avLst>
          </a:prstGeom>
          <a:noFill/>
          <a:ln w="19050">
            <a:noFill/>
          </a:ln>
          <a:effectLst/>
        </p:spPr>
        <p:txBody>
          <a:bodyPr wrap="none">
            <a:spAutoFit/>
          </a:bodyPr>
          <a:lstStyle>
            <a:lvl1pPr marL="269875" indent="-269875" defTabSz="685800" eaLnBrk="0" fontAlgn="base" latinLnBrk="1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■"/>
              <a:defRPr lang="ko-KR" altLang="en-US" sz="1600" b="1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388" indent="-214313" defTabSz="685800" eaLnBrk="0" fontAlgn="base" latinLnBrk="1" hangingPunct="0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l"/>
              <a:defRPr lang="ko-KR" altLang="en-US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13" indent="-128588" defTabSz="68580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-"/>
              <a:defRPr lang="ko-KR" altLang="en-US" sz="1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marL="1200150" indent="-171450" defTabSz="68580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marL="1543050" indent="-171450" defTabSz="68580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  <a:lvl6pPr marL="18859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marL="52387" lvl="1" indent="0">
              <a:spcBef>
                <a:spcPts val="700"/>
              </a:spcBef>
              <a:spcAft>
                <a:spcPts val="0"/>
              </a:spcAft>
              <a:buNone/>
            </a:pPr>
            <a:r>
              <a:rPr lang="ko-KR" altLang="en-US" sz="1800" i="1" dirty="0">
                <a:solidFill>
                  <a:srgbClr val="FFC000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작은 일</a:t>
            </a:r>
            <a:r>
              <a:rPr lang="ko-KR" altLang="en-US" sz="1800" i="1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도 무시하지 않고</a:t>
            </a:r>
            <a:r>
              <a:rPr lang="en-US" altLang="ko-KR" sz="1800" i="1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, </a:t>
            </a:r>
            <a:r>
              <a:rPr lang="ko-KR" altLang="en-US" sz="1800" i="1" dirty="0">
                <a:solidFill>
                  <a:srgbClr val="FFC000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최선</a:t>
            </a:r>
            <a:r>
              <a:rPr lang="ko-KR" altLang="en-US" sz="1800" i="1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을 다해야 한다</a:t>
            </a:r>
            <a:r>
              <a:rPr lang="en-US" altLang="ko-KR" sz="1800" i="1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.</a:t>
            </a:r>
          </a:p>
          <a:p>
            <a:pPr marL="52387" lvl="1" indent="0">
              <a:spcBef>
                <a:spcPts val="700"/>
              </a:spcBef>
              <a:spcAft>
                <a:spcPts val="0"/>
              </a:spcAft>
              <a:buNone/>
            </a:pPr>
            <a:r>
              <a:rPr lang="ko-KR" altLang="en-US" sz="1800" i="1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작은 일에도 최선을 다하면</a:t>
            </a:r>
            <a:r>
              <a:rPr lang="en-US" altLang="ko-KR" sz="1800" i="1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, </a:t>
            </a:r>
            <a:r>
              <a:rPr lang="ko-KR" altLang="en-US" sz="1800" i="1" dirty="0">
                <a:solidFill>
                  <a:srgbClr val="FFC000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정성</a:t>
            </a:r>
            <a:r>
              <a:rPr lang="ko-KR" altLang="en-US" sz="1800" i="1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스럽게 된다</a:t>
            </a:r>
            <a:r>
              <a:rPr lang="en-US" altLang="ko-KR" sz="1800" i="1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.</a:t>
            </a:r>
          </a:p>
          <a:p>
            <a:pPr marL="52387" lvl="1" indent="0">
              <a:spcBef>
                <a:spcPts val="700"/>
              </a:spcBef>
              <a:spcAft>
                <a:spcPts val="0"/>
              </a:spcAft>
              <a:buNone/>
            </a:pPr>
            <a:r>
              <a:rPr lang="ko-KR" altLang="en-US" sz="1800" i="1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정성스럽게 되면 </a:t>
            </a:r>
            <a:r>
              <a:rPr lang="ko-KR" altLang="en-US" sz="1800" i="1" dirty="0">
                <a:solidFill>
                  <a:srgbClr val="FFC000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겉에 배어 </a:t>
            </a:r>
            <a:r>
              <a:rPr lang="ko-KR" altLang="en-US" sz="1800" i="1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나오고</a:t>
            </a:r>
            <a:r>
              <a:rPr lang="en-US" altLang="ko-KR" sz="1800" i="1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,</a:t>
            </a:r>
          </a:p>
          <a:p>
            <a:pPr marL="52387" lvl="1" indent="0">
              <a:spcBef>
                <a:spcPts val="700"/>
              </a:spcBef>
              <a:spcAft>
                <a:spcPts val="0"/>
              </a:spcAft>
              <a:buNone/>
            </a:pPr>
            <a:r>
              <a:rPr lang="ko-KR" altLang="en-US" sz="1800" i="1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겉에 배어 나오면 </a:t>
            </a:r>
            <a:r>
              <a:rPr lang="ko-KR" altLang="en-US" sz="1800" i="1" dirty="0">
                <a:solidFill>
                  <a:srgbClr val="FFC000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겉으로 드러나고</a:t>
            </a:r>
            <a:r>
              <a:rPr lang="en-US" altLang="ko-KR" sz="1800" i="1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,</a:t>
            </a:r>
          </a:p>
          <a:p>
            <a:pPr marL="52387" lvl="1" indent="0">
              <a:spcBef>
                <a:spcPts val="700"/>
              </a:spcBef>
              <a:spcAft>
                <a:spcPts val="0"/>
              </a:spcAft>
              <a:buNone/>
            </a:pPr>
            <a:r>
              <a:rPr lang="ko-KR" altLang="en-US" sz="1800" i="1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겉으로 드러나면 이내 </a:t>
            </a:r>
            <a:r>
              <a:rPr lang="ko-KR" altLang="en-US" sz="1800" i="1" dirty="0">
                <a:solidFill>
                  <a:srgbClr val="FFC000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밝아지고</a:t>
            </a:r>
            <a:r>
              <a:rPr lang="en-US" altLang="ko-KR" sz="1800" i="1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,</a:t>
            </a:r>
          </a:p>
          <a:p>
            <a:pPr marL="52387" lvl="1" indent="0">
              <a:spcBef>
                <a:spcPts val="700"/>
              </a:spcBef>
              <a:spcAft>
                <a:spcPts val="0"/>
              </a:spcAft>
              <a:buNone/>
            </a:pPr>
            <a:r>
              <a:rPr lang="ko-KR" altLang="en-US" sz="1800" i="1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밝아지면 남을 </a:t>
            </a:r>
            <a:r>
              <a:rPr lang="ko-KR" altLang="en-US" sz="1800" i="1" dirty="0">
                <a:solidFill>
                  <a:srgbClr val="FFC000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감동</a:t>
            </a:r>
            <a:r>
              <a:rPr lang="ko-KR" altLang="en-US" sz="1800" i="1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시키고</a:t>
            </a:r>
            <a:r>
              <a:rPr lang="en-US" altLang="ko-KR" sz="1800" i="1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,</a:t>
            </a:r>
          </a:p>
          <a:p>
            <a:pPr marL="52387" lvl="1" indent="0">
              <a:spcBef>
                <a:spcPts val="700"/>
              </a:spcBef>
              <a:spcAft>
                <a:spcPts val="0"/>
              </a:spcAft>
              <a:buNone/>
            </a:pPr>
            <a:r>
              <a:rPr lang="ko-KR" altLang="en-US" sz="1800" i="1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남을 감동시키면 이내 </a:t>
            </a:r>
            <a:r>
              <a:rPr lang="ko-KR" altLang="en-US" sz="1800" i="1" dirty="0">
                <a:solidFill>
                  <a:srgbClr val="FFC000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변하게</a:t>
            </a:r>
            <a:r>
              <a:rPr lang="ko-KR" altLang="en-US" sz="1800" i="1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 되고</a:t>
            </a:r>
            <a:r>
              <a:rPr lang="en-US" altLang="ko-KR" sz="1800" i="1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, </a:t>
            </a:r>
            <a:r>
              <a:rPr lang="ko-KR" altLang="en-US" sz="1800" i="1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변하면 </a:t>
            </a:r>
            <a:r>
              <a:rPr lang="ko-KR" altLang="en-US" sz="1800" i="1" dirty="0">
                <a:solidFill>
                  <a:srgbClr val="FFC000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생육</a:t>
            </a:r>
            <a:r>
              <a:rPr lang="ko-KR" altLang="en-US" sz="1800" i="1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된다</a:t>
            </a:r>
            <a:r>
              <a:rPr lang="en-US" altLang="ko-KR" sz="1800" i="1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.</a:t>
            </a:r>
          </a:p>
          <a:p>
            <a:pPr marL="52387" lvl="1" indent="0">
              <a:spcBef>
                <a:spcPts val="700"/>
              </a:spcBef>
              <a:spcAft>
                <a:spcPts val="0"/>
              </a:spcAft>
              <a:buNone/>
            </a:pPr>
            <a:r>
              <a:rPr lang="ko-KR" altLang="en-US" sz="1800" i="1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그러니 오직 세상에서 </a:t>
            </a:r>
          </a:p>
          <a:p>
            <a:pPr marL="52387" lvl="1" indent="0">
              <a:spcBef>
                <a:spcPts val="700"/>
              </a:spcBef>
              <a:spcAft>
                <a:spcPts val="0"/>
              </a:spcAft>
              <a:buNone/>
            </a:pPr>
            <a:r>
              <a:rPr lang="ko-KR" altLang="en-US" sz="1800" i="1" dirty="0">
                <a:solidFill>
                  <a:srgbClr val="FFC000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지극히 정성을 다하는 사람</a:t>
            </a:r>
            <a:r>
              <a:rPr lang="ko-KR" altLang="en-US" sz="1800" i="1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만이</a:t>
            </a:r>
          </a:p>
          <a:p>
            <a:pPr marL="52387" lvl="1" indent="0">
              <a:spcBef>
                <a:spcPts val="700"/>
              </a:spcBef>
              <a:spcAft>
                <a:spcPts val="0"/>
              </a:spcAft>
              <a:buNone/>
            </a:pPr>
            <a:r>
              <a:rPr lang="ko-KR" altLang="en-US" sz="1800" i="1" dirty="0">
                <a:solidFill>
                  <a:srgbClr val="FFC000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나와 세상을 변하게</a:t>
            </a:r>
            <a:r>
              <a:rPr lang="ko-KR" altLang="en-US" sz="1800" i="1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 할 수 있는 것이다</a:t>
            </a:r>
            <a:r>
              <a:rPr lang="en-US" altLang="ko-KR" sz="1800" i="1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3BF40E-98D6-4F94-BBE2-570CA429CADC}"/>
              </a:ext>
            </a:extLst>
          </p:cNvPr>
          <p:cNvSpPr txBox="1"/>
          <p:nvPr/>
        </p:nvSpPr>
        <p:spPr>
          <a:xfrm>
            <a:off x="6431724" y="3445407"/>
            <a:ext cx="2613216" cy="877163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none">
            <a:spAutoFit/>
          </a:bodyPr>
          <a:lstStyle>
            <a:defPPr>
              <a:defRPr lang="en-US"/>
            </a:defPPr>
            <a:lvl1pPr marL="269875" indent="-269875" defTabSz="685800" eaLnBrk="0" fontAlgn="base" latinLnBrk="1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■"/>
              <a:defRPr sz="1600" b="1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2387" lvl="1" indent="0" defTabSz="685800" eaLnBrk="0" fontAlgn="base" latinLnBrk="1" hangingPunct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336699"/>
              </a:buClr>
              <a:buFont typeface="Wingdings" panose="05000000000000000000" pitchFamily="2" charset="2"/>
              <a:buNone/>
              <a:defRPr b="1" spc="-15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13" indent="-128588" defTabSz="68580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-"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marL="1200150" indent="-171450" defTabSz="68580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marL="1543050" indent="-171450" defTabSz="68580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  <a:lvl6pPr marL="18859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ko-KR" altLang="en-US" sz="900" i="1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tx1">
                      <a:lumMod val="50000"/>
                      <a:lumOff val="50000"/>
                      <a:alpha val="90000"/>
                    </a:schemeClr>
                  </a:glow>
                </a:effectLst>
              </a:rPr>
              <a:t>其次는 致曲이니 曲能有誠이니 </a:t>
            </a:r>
          </a:p>
          <a:p>
            <a:pPr marL="0" indent="0" algn="r">
              <a:lnSpc>
                <a:spcPct val="100000"/>
              </a:lnSpc>
              <a:buNone/>
            </a:pPr>
            <a:r>
              <a:rPr lang="ko-KR" altLang="en-US" sz="900" i="1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tx1">
                      <a:lumMod val="50000"/>
                      <a:lumOff val="50000"/>
                      <a:alpha val="90000"/>
                    </a:schemeClr>
                  </a:glow>
                </a:effectLst>
              </a:rPr>
              <a:t>誠則形하고 形則著하고</a:t>
            </a:r>
          </a:p>
          <a:p>
            <a:pPr marL="0" indent="0" algn="r">
              <a:lnSpc>
                <a:spcPct val="100000"/>
              </a:lnSpc>
              <a:buNone/>
            </a:pPr>
            <a:r>
              <a:rPr lang="ko-KR" altLang="en-US" sz="900" i="1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tx1">
                      <a:lumMod val="50000"/>
                      <a:lumOff val="50000"/>
                      <a:alpha val="90000"/>
                    </a:schemeClr>
                  </a:glow>
                </a:effectLst>
              </a:rPr>
              <a:t>著則明하고 明則動하고 動則變하고 變則化하니</a:t>
            </a:r>
          </a:p>
          <a:p>
            <a:pPr marL="0" indent="0" algn="r">
              <a:lnSpc>
                <a:spcPct val="100000"/>
              </a:lnSpc>
              <a:buNone/>
            </a:pPr>
            <a:r>
              <a:rPr lang="ko-KR" altLang="en-US" sz="900" i="1" dirty="0">
                <a:solidFill>
                  <a:schemeClr val="bg1">
                    <a:lumMod val="95000"/>
                  </a:schemeClr>
                </a:solidFill>
                <a:effectLst>
                  <a:glow rad="101600">
                    <a:schemeClr val="tx1">
                      <a:lumMod val="50000"/>
                      <a:lumOff val="50000"/>
                      <a:alpha val="90000"/>
                    </a:schemeClr>
                  </a:glow>
                </a:effectLst>
              </a:rPr>
              <a:t>唯天下至誠이야 爲能化니라</a:t>
            </a:r>
          </a:p>
        </p:txBody>
      </p:sp>
    </p:spTree>
    <p:extLst>
      <p:ext uri="{BB962C8B-B14F-4D97-AF65-F5344CB8AC3E}">
        <p14:creationId xmlns:p14="http://schemas.microsoft.com/office/powerpoint/2010/main" val="426417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 uiExpand="1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310093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51C918-DFA2-4E7A-888A-FF4AC1EF7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재테크 추천 채널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959312F-064B-466A-925D-14317B65A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3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7D2D05-5801-42D8-A46B-FF38D6D1CBA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50001" y="535783"/>
            <a:ext cx="8643998" cy="446168"/>
          </a:xfrm>
        </p:spPr>
        <p:txBody>
          <a:bodyPr/>
          <a:lstStyle/>
          <a:p>
            <a:r>
              <a:rPr lang="ko-KR" altLang="en-US" dirty="0"/>
              <a:t>슈카월드</a:t>
            </a:r>
            <a:r>
              <a:rPr lang="ko-KR" altLang="en-US" b="0" dirty="0"/>
              <a:t> </a:t>
            </a:r>
            <a:r>
              <a:rPr lang="en-US" altLang="ko-KR" b="0" dirty="0"/>
              <a:t>(https://www.youtube.com/c/</a:t>
            </a:r>
            <a:r>
              <a:rPr lang="ko-KR" altLang="en-US" b="0" dirty="0"/>
              <a:t>슈카월드</a:t>
            </a:r>
            <a:r>
              <a:rPr lang="en-US" altLang="ko-KR" b="0" dirty="0"/>
              <a:t>)</a:t>
            </a:r>
            <a:endParaRPr lang="ko-KR" altLang="en-US" b="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087D75-CC23-4C2B-BEF5-F94080679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92" y="1041774"/>
            <a:ext cx="4658199" cy="7567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3FD6C79-982B-4823-82BA-9E572C255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92" y="2455175"/>
            <a:ext cx="4658198" cy="756747"/>
          </a:xfrm>
          <a:prstGeom prst="rect">
            <a:avLst/>
          </a:prstGeom>
        </p:spPr>
      </p:pic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CB6C65A3-3261-4901-98FE-A146D6DBAC61}"/>
              </a:ext>
            </a:extLst>
          </p:cNvPr>
          <p:cNvSpPr txBox="1">
            <a:spLocks/>
          </p:cNvSpPr>
          <p:nvPr/>
        </p:nvSpPr>
        <p:spPr>
          <a:xfrm>
            <a:off x="250001" y="1949184"/>
            <a:ext cx="8643998" cy="446168"/>
          </a:xfrm>
          <a:prstGeom prst="rect">
            <a:avLst/>
          </a:prstGeom>
        </p:spPr>
        <p:txBody>
          <a:bodyPr/>
          <a:lstStyle>
            <a:lvl1pPr marL="269882" indent="-269882" algn="l" defTabSz="685818" rtl="0" eaLnBrk="0" fontAlgn="base" latinLnBrk="1" hangingPunct="0">
              <a:lnSpc>
                <a:spcPct val="150000"/>
              </a:lnSpc>
              <a:spcBef>
                <a:spcPts val="601"/>
              </a:spcBef>
              <a:spcAft>
                <a:spcPct val="0"/>
              </a:spcAft>
              <a:buClr>
                <a:srgbClr val="396999"/>
              </a:buClr>
              <a:buFont typeface="맑은 고딕" panose="020B0503020000020004" pitchFamily="50" charset="-127"/>
              <a:buChar char="■"/>
              <a:defRPr lang="ko-KR" altLang="en-US" sz="1600" b="1" kern="1200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402" indent="-214319" algn="l" defTabSz="685818" rtl="0" eaLnBrk="0" fontAlgn="base" latinLnBrk="1" hangingPunct="0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396999"/>
              </a:buClr>
              <a:buFont typeface="Wingdings" panose="05000000000000000000" pitchFamily="2" charset="2"/>
              <a:buChar char="l"/>
              <a:defRPr lang="ko-KR" altLang="en-US" sz="1401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33" indent="-128592" algn="l" defTabSz="685818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96999"/>
              </a:buClr>
              <a:buFont typeface="맑은 고딕" panose="020B0503020000020004" pitchFamily="50" charset="-127"/>
              <a:buChar char="-"/>
              <a:defRPr lang="ko-KR" altLang="en-US" sz="12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marL="1200179" indent="-171455" algn="l" defTabSz="685818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marL="1543090" indent="-171455" algn="l" defTabSz="685818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  <a:lvl6pPr marL="1885997" indent="-171455" algn="l" defTabSz="685818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8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3" indent="-171455" algn="l" defTabSz="685818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3" indent="-171455" algn="l" defTabSz="685818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푸릉</a:t>
            </a:r>
            <a:r>
              <a:rPr lang="en-US" altLang="ko-KR" dirty="0"/>
              <a:t>_</a:t>
            </a:r>
            <a:r>
              <a:rPr lang="ko-KR" altLang="en-US" dirty="0"/>
              <a:t>렘군</a:t>
            </a:r>
            <a:r>
              <a:rPr lang="ko-KR" altLang="en-US" b="0" dirty="0"/>
              <a:t> </a:t>
            </a:r>
            <a:r>
              <a:rPr lang="en-US" altLang="ko-KR" b="0" dirty="0"/>
              <a:t>(https://www.youtube.com/c/</a:t>
            </a:r>
            <a:r>
              <a:rPr lang="ko-KR" altLang="en-US" b="0" dirty="0"/>
              <a:t>렘군의부동산개척기</a:t>
            </a:r>
            <a:r>
              <a:rPr lang="en-US" altLang="ko-KR" b="0" dirty="0"/>
              <a:t>)</a:t>
            </a:r>
            <a:endParaRPr lang="ko-KR" altLang="en-US" b="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867EDC6-F5BF-4731-95E0-C1F78CDF9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92" y="3868576"/>
            <a:ext cx="4658198" cy="756747"/>
          </a:xfrm>
          <a:prstGeom prst="rect">
            <a:avLst/>
          </a:prstGeom>
        </p:spPr>
      </p:pic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9263656B-8E8E-419B-BF81-58AE6892564F}"/>
              </a:ext>
            </a:extLst>
          </p:cNvPr>
          <p:cNvSpPr txBox="1">
            <a:spLocks/>
          </p:cNvSpPr>
          <p:nvPr/>
        </p:nvSpPr>
        <p:spPr>
          <a:xfrm>
            <a:off x="250001" y="3362585"/>
            <a:ext cx="8643998" cy="446168"/>
          </a:xfrm>
          <a:prstGeom prst="rect">
            <a:avLst/>
          </a:prstGeom>
        </p:spPr>
        <p:txBody>
          <a:bodyPr/>
          <a:lstStyle>
            <a:lvl1pPr marL="269882" indent="-269882" algn="l" defTabSz="685818" rtl="0" eaLnBrk="0" fontAlgn="base" latinLnBrk="1" hangingPunct="0">
              <a:lnSpc>
                <a:spcPct val="150000"/>
              </a:lnSpc>
              <a:spcBef>
                <a:spcPts val="601"/>
              </a:spcBef>
              <a:spcAft>
                <a:spcPct val="0"/>
              </a:spcAft>
              <a:buClr>
                <a:srgbClr val="396999"/>
              </a:buClr>
              <a:buFont typeface="맑은 고딕" panose="020B0503020000020004" pitchFamily="50" charset="-127"/>
              <a:buChar char="■"/>
              <a:defRPr lang="ko-KR" altLang="en-US" sz="1600" b="1" kern="1200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402" indent="-214319" algn="l" defTabSz="685818" rtl="0" eaLnBrk="0" fontAlgn="base" latinLnBrk="1" hangingPunct="0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396999"/>
              </a:buClr>
              <a:buFont typeface="Wingdings" panose="05000000000000000000" pitchFamily="2" charset="2"/>
              <a:buChar char="l"/>
              <a:defRPr lang="ko-KR" altLang="en-US" sz="1401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33" indent="-128592" algn="l" defTabSz="685818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96999"/>
              </a:buClr>
              <a:buFont typeface="맑은 고딕" panose="020B0503020000020004" pitchFamily="50" charset="-127"/>
              <a:buChar char="-"/>
              <a:defRPr lang="ko-KR" altLang="en-US" sz="12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marL="1200179" indent="-171455" algn="l" defTabSz="685818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marL="1543090" indent="-171455" algn="l" defTabSz="685818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  <a:lvl6pPr marL="1885997" indent="-171455" algn="l" defTabSz="685818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8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3" indent="-171455" algn="l" defTabSz="685818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3" indent="-171455" algn="l" defTabSz="685818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미래에셋 스마트머니</a:t>
            </a:r>
            <a:r>
              <a:rPr lang="ko-KR" altLang="en-US" b="0" dirty="0"/>
              <a:t> </a:t>
            </a:r>
            <a:r>
              <a:rPr lang="en-US" altLang="ko-KR" b="0" dirty="0"/>
              <a:t>(https://www.youtube.com/c/SmartMoney0)</a:t>
            </a:r>
            <a:endParaRPr lang="ko-KR" altLang="en-US" b="0" dirty="0"/>
          </a:p>
        </p:txBody>
      </p:sp>
    </p:spTree>
    <p:extLst>
      <p:ext uri="{BB962C8B-B14F-4D97-AF65-F5344CB8AC3E}">
        <p14:creationId xmlns:p14="http://schemas.microsoft.com/office/powerpoint/2010/main" val="3373702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A380CD-F4A0-40BE-AA69-62607595D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전략적 매너 행동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4D782B-54B5-400E-A329-63A25EAA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4</a:t>
            </a:fld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2D3EC218-42FD-4D1E-B6E5-25615B9AF83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48167" y="1430487"/>
            <a:ext cx="5645832" cy="3353296"/>
          </a:xfrm>
        </p:spPr>
        <p:txBody>
          <a:bodyPr/>
          <a:lstStyle/>
          <a:p>
            <a:r>
              <a:rPr lang="ko-KR" altLang="en-US" dirty="0"/>
              <a:t>첫인상 만들기</a:t>
            </a:r>
            <a:endParaRPr lang="en-US" altLang="ko-KR" dirty="0"/>
          </a:p>
          <a:p>
            <a:pPr lvl="1"/>
            <a:r>
              <a:rPr lang="ko-KR" altLang="en-US" dirty="0"/>
              <a:t>웃는 얼굴로 인사하기</a:t>
            </a:r>
            <a:endParaRPr lang="en-US" altLang="ko-KR" dirty="0"/>
          </a:p>
          <a:p>
            <a:pPr lvl="1"/>
            <a:r>
              <a:rPr lang="en-US" altLang="ko-KR" dirty="0"/>
              <a:t>"</a:t>
            </a:r>
            <a:r>
              <a:rPr lang="ko-KR" altLang="en-US" dirty="0"/>
              <a:t>저 친구</a:t>
            </a:r>
            <a:r>
              <a:rPr lang="en-US" altLang="ko-KR" dirty="0"/>
              <a:t>, </a:t>
            </a:r>
            <a:r>
              <a:rPr lang="ko-KR" altLang="en-US" dirty="0"/>
              <a:t>인사성이 참 밝아</a:t>
            </a:r>
            <a:r>
              <a:rPr lang="en-US" altLang="ko-KR" dirty="0"/>
              <a:t>"</a:t>
            </a:r>
          </a:p>
          <a:p>
            <a:r>
              <a:rPr lang="ko-KR" altLang="en-US" dirty="0"/>
              <a:t>근태</a:t>
            </a:r>
            <a:endParaRPr lang="en-US" altLang="ko-KR" dirty="0"/>
          </a:p>
          <a:p>
            <a:pPr lvl="1"/>
            <a:r>
              <a:rPr lang="ko-KR" altLang="en-US" dirty="0"/>
              <a:t>勤怠 </a:t>
            </a:r>
            <a:r>
              <a:rPr lang="en-US" altLang="ko-KR" dirty="0"/>
              <a:t>– </a:t>
            </a:r>
            <a:r>
              <a:rPr lang="ko-KR" altLang="en-US" dirty="0"/>
              <a:t>근면함과 태만함 </a:t>
            </a:r>
            <a:endParaRPr lang="en-US" altLang="ko-KR" dirty="0"/>
          </a:p>
          <a:p>
            <a:pPr lvl="1"/>
            <a:r>
              <a:rPr lang="ko-KR" altLang="en-US" dirty="0"/>
              <a:t>시간약속 </a:t>
            </a:r>
            <a:r>
              <a:rPr lang="en-US" altLang="ko-KR" dirty="0"/>
              <a:t>– </a:t>
            </a:r>
            <a:r>
              <a:rPr lang="ko-KR" altLang="en-US" dirty="0"/>
              <a:t>출퇴근</a:t>
            </a:r>
            <a:r>
              <a:rPr lang="en-US" altLang="ko-KR" dirty="0"/>
              <a:t>, </a:t>
            </a:r>
            <a:r>
              <a:rPr lang="ko-KR" altLang="en-US" dirty="0"/>
              <a:t>미팅</a:t>
            </a:r>
            <a:endParaRPr lang="en-US" altLang="ko-KR" dirty="0"/>
          </a:p>
          <a:p>
            <a:r>
              <a:rPr lang="ko-KR" altLang="en-US" dirty="0"/>
              <a:t>불만과 대안</a:t>
            </a:r>
            <a:endParaRPr lang="en-US" altLang="ko-KR" dirty="0"/>
          </a:p>
          <a:p>
            <a:pPr lvl="1"/>
            <a:r>
              <a:rPr lang="en-US" altLang="ko-KR" dirty="0"/>
              <a:t>You have to </a:t>
            </a:r>
            <a:r>
              <a:rPr lang="ko-KR" altLang="en-US" dirty="0"/>
              <a:t>보다는 </a:t>
            </a:r>
            <a:r>
              <a:rPr lang="en-US" altLang="ko-KR" dirty="0"/>
              <a:t>I think, You have to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FB4BDA-2380-47B2-B1A0-865B121F3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01" y="838200"/>
            <a:ext cx="2514600" cy="36195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E57170-D8E9-42E7-8119-B78B01C378B1}"/>
              </a:ext>
            </a:extLst>
          </p:cNvPr>
          <p:cNvSpPr txBox="1"/>
          <p:nvPr/>
        </p:nvSpPr>
        <p:spPr>
          <a:xfrm>
            <a:off x="3200400" y="642773"/>
            <a:ext cx="2510239" cy="4140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lvl="0" algn="l" defTabSz="685818" rtl="0" eaLnBrk="0" fontAlgn="base" latinLnBrk="1" hangingPunct="0">
              <a:lnSpc>
                <a:spcPct val="150000"/>
              </a:lnSpc>
              <a:spcBef>
                <a:spcPts val="601"/>
              </a:spcBef>
              <a:spcAft>
                <a:spcPct val="0"/>
              </a:spcAft>
              <a:buClr>
                <a:srgbClr val="396999"/>
              </a:buClr>
              <a:buSzTx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Manners, Maketh, Man.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9C32B4-0301-456B-AFFB-56074EB20370}"/>
              </a:ext>
            </a:extLst>
          </p:cNvPr>
          <p:cNvSpPr txBox="1"/>
          <p:nvPr/>
        </p:nvSpPr>
        <p:spPr>
          <a:xfrm>
            <a:off x="5710639" y="788744"/>
            <a:ext cx="2658100" cy="4140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lvl="0" algn="l" defTabSz="685818" rtl="0" eaLnBrk="0" fontAlgn="base" latinLnBrk="1" hangingPunct="0">
              <a:lnSpc>
                <a:spcPct val="150000"/>
              </a:lnSpc>
              <a:spcBef>
                <a:spcPts val="601"/>
              </a:spcBef>
              <a:spcAft>
                <a:spcPct val="0"/>
              </a:spcAft>
              <a:buClr>
                <a:srgbClr val="396999"/>
              </a:buClr>
              <a:buSzTx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매너의 기본은 상대의 존중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EB398CA-1316-4C75-A89F-74BB1905F6EB}"/>
              </a:ext>
            </a:extLst>
          </p:cNvPr>
          <p:cNvCxnSpPr/>
          <p:nvPr/>
        </p:nvCxnSpPr>
        <p:spPr>
          <a:xfrm>
            <a:off x="3248167" y="1284515"/>
            <a:ext cx="535154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66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88490D-23C1-44C7-968F-264AC3698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EQ </a:t>
            </a:r>
            <a:r>
              <a:rPr lang="en-US" altLang="ko-KR" b="0" dirty="0"/>
              <a:t>(</a:t>
            </a:r>
            <a:r>
              <a:rPr lang="ko-KR" altLang="en-US" b="0" dirty="0"/>
              <a:t>감정지수</a:t>
            </a:r>
            <a:r>
              <a:rPr lang="en-US" altLang="ko-KR" b="0" dirty="0"/>
              <a:t>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1BC6360-3143-4C98-BD6B-F3BC8E04B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5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4DCAB84-E9B0-42FB-81DA-228B52321E3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159829" y="923923"/>
            <a:ext cx="3734170" cy="3295649"/>
          </a:xfrm>
        </p:spPr>
        <p:txBody>
          <a:bodyPr/>
          <a:lstStyle/>
          <a:p>
            <a:r>
              <a:rPr lang="ko-KR" altLang="en-US" dirty="0"/>
              <a:t>논리적인 똑똑함</a:t>
            </a:r>
            <a:endParaRPr lang="en-US" altLang="ko-KR" dirty="0"/>
          </a:p>
          <a:p>
            <a:pPr lvl="1"/>
            <a:r>
              <a:rPr lang="ko-KR" altLang="en-US" dirty="0"/>
              <a:t>현명함이 필요</a:t>
            </a:r>
            <a:endParaRPr lang="en-US" altLang="ko-KR" dirty="0"/>
          </a:p>
          <a:p>
            <a:pPr>
              <a:spcBef>
                <a:spcPts val="2000"/>
              </a:spcBef>
            </a:pPr>
            <a:r>
              <a:rPr lang="ko-KR" altLang="en-US" dirty="0"/>
              <a:t>상대방이 진짜로 원하는게 무엇인지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상대방의 상황과 감정을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</a:t>
            </a:r>
            <a:r>
              <a:rPr lang="ko-KR" altLang="en-US" dirty="0"/>
              <a:t> 잘 파악하는 것</a:t>
            </a:r>
          </a:p>
          <a:p>
            <a:pPr>
              <a:spcBef>
                <a:spcPts val="2000"/>
              </a:spcBef>
            </a:pPr>
            <a:r>
              <a:rPr lang="ko-KR" altLang="en-US" dirty="0"/>
              <a:t>프로그램을 왜 이렇게 짰어요</a:t>
            </a:r>
            <a:r>
              <a:rPr lang="en-US" altLang="ko-KR" dirty="0"/>
              <a:t>??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F4386B-EE66-410C-B107-38C394ADE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0001" y="923924"/>
            <a:ext cx="4839837" cy="329564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4102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BEF73-640B-4EA7-8462-DDF89B6D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안다는 것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22D8FBE-6CB1-4D13-BC5A-90FEBDCCA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6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3104FA-3749-4B0B-9A1D-F3AD9AFDC7E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50001" y="535783"/>
            <a:ext cx="8643998" cy="4248000"/>
          </a:xfrm>
        </p:spPr>
        <p:txBody>
          <a:bodyPr wrap="none" lIns="468000" tIns="612000">
            <a:noAutofit/>
          </a:bodyPr>
          <a:lstStyle/>
          <a:p>
            <a:pPr marL="541338" indent="-541338"/>
            <a:r>
              <a:rPr lang="ko-KR" altLang="en-US" sz="2800" dirty="0"/>
              <a:t>모르면서</a:t>
            </a:r>
            <a:r>
              <a:rPr lang="en-US" altLang="ko-KR" sz="2800" dirty="0"/>
              <a:t>, </a:t>
            </a:r>
            <a:r>
              <a:rPr lang="ko-KR" altLang="en-US" sz="2800" dirty="0"/>
              <a:t>모른다는 걸 모르는 자는</a:t>
            </a:r>
            <a:endParaRPr lang="en-US" altLang="ko-KR" sz="2800" dirty="0"/>
          </a:p>
          <a:p>
            <a:pPr marL="541338" indent="-541338"/>
            <a:r>
              <a:rPr lang="ko-KR" altLang="en-US" sz="2800" dirty="0"/>
              <a:t>모르면서</a:t>
            </a:r>
            <a:r>
              <a:rPr lang="en-US" altLang="ko-KR" sz="2800" dirty="0"/>
              <a:t>, </a:t>
            </a:r>
            <a:r>
              <a:rPr lang="ko-KR" altLang="en-US" sz="2800" dirty="0"/>
              <a:t>모른다는 걸 아는 자는</a:t>
            </a:r>
            <a:endParaRPr lang="en-US" altLang="ko-KR" sz="2800" dirty="0"/>
          </a:p>
          <a:p>
            <a:pPr marL="541338" indent="-541338"/>
            <a:r>
              <a:rPr lang="ko-KR" altLang="en-US" sz="2800" dirty="0"/>
              <a:t>알면서</a:t>
            </a:r>
            <a:r>
              <a:rPr lang="en-US" altLang="ko-KR" sz="2800" dirty="0"/>
              <a:t>, </a:t>
            </a:r>
            <a:r>
              <a:rPr lang="ko-KR" altLang="en-US" sz="2800" dirty="0"/>
              <a:t>안다는 걸 모르는 자는</a:t>
            </a:r>
            <a:endParaRPr lang="en-US" altLang="ko-KR" sz="2800" dirty="0"/>
          </a:p>
          <a:p>
            <a:pPr marL="541338" indent="-541338"/>
            <a:r>
              <a:rPr lang="ko-KR" altLang="en-US" sz="2800" dirty="0"/>
              <a:t>알면서</a:t>
            </a:r>
            <a:r>
              <a:rPr lang="en-US" altLang="ko-KR" sz="2800" dirty="0"/>
              <a:t>, </a:t>
            </a:r>
            <a:r>
              <a:rPr lang="ko-KR" altLang="en-US" sz="2800" dirty="0"/>
              <a:t>안다는 걸 아는 자는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45585-9290-4AD3-832C-F4DBC21E062A}"/>
              </a:ext>
            </a:extLst>
          </p:cNvPr>
          <p:cNvSpPr txBox="1"/>
          <p:nvPr/>
        </p:nvSpPr>
        <p:spPr>
          <a:xfrm>
            <a:off x="6679949" y="4295333"/>
            <a:ext cx="2197718" cy="331025"/>
          </a:xfrm>
          <a:prstGeom prst="roundRect">
            <a:avLst>
              <a:gd name="adj" fmla="val 5027"/>
            </a:avLst>
          </a:prstGeom>
          <a:noFill/>
          <a:ln w="19050">
            <a:noFill/>
          </a:ln>
          <a:effectLst/>
        </p:spPr>
        <p:txBody>
          <a:bodyPr wrap="none" lIns="0" tIns="0" rIns="0" bIns="0">
            <a:spAutoFit/>
          </a:bodyPr>
          <a:lstStyle>
            <a:lvl1pPr marL="269875" indent="-269875" defTabSz="685800" eaLnBrk="0" fontAlgn="base" latinLnBrk="1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■"/>
              <a:defRPr lang="ko-KR" altLang="en-US" sz="1600" b="1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388" indent="-214313" defTabSz="685800" eaLnBrk="0" fontAlgn="base" latinLnBrk="1" hangingPunct="0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l"/>
              <a:defRPr lang="ko-KR" altLang="en-US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13" indent="-128588" defTabSz="68580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-"/>
              <a:defRPr lang="ko-KR" altLang="en-US" sz="1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marL="1200150" indent="-171450" defTabSz="68580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marL="1543050" indent="-171450" defTabSz="68580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  <a:lvl6pPr marL="18859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marL="0" lvl="1" indent="0" defTabSz="685818">
              <a:spcBef>
                <a:spcPts val="601"/>
              </a:spcBef>
              <a:buClr>
                <a:srgbClr val="396999"/>
              </a:buClr>
              <a:buNone/>
            </a:pPr>
            <a:r>
              <a:rPr lang="en-US" altLang="ko-KR" sz="1200" i="1" dirty="0"/>
              <a:t>- </a:t>
            </a:r>
            <a:r>
              <a:rPr lang="ko-KR" altLang="en-US" sz="1200" b="0" i="1" dirty="0"/>
              <a:t>페르시아 철학자 </a:t>
            </a:r>
            <a:r>
              <a:rPr lang="ko-KR" altLang="en-US" sz="1600" i="1" dirty="0"/>
              <a:t>이븐 시나</a:t>
            </a:r>
            <a:endParaRPr lang="en-US" altLang="ko-KR" sz="1600" i="1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BC1DECAD-F9EF-404E-B208-F22C433D454E}"/>
              </a:ext>
            </a:extLst>
          </p:cNvPr>
          <p:cNvSpPr txBox="1">
            <a:spLocks/>
          </p:cNvSpPr>
          <p:nvPr/>
        </p:nvSpPr>
        <p:spPr>
          <a:xfrm>
            <a:off x="6999037" y="1086986"/>
            <a:ext cx="1356462" cy="655372"/>
          </a:xfrm>
          <a:prstGeom prst="rect">
            <a:avLst/>
          </a:prstGeom>
        </p:spPr>
        <p:txBody>
          <a:bodyPr wrap="none">
            <a:spAutoFit/>
          </a:bodyPr>
          <a:lstStyle>
            <a:lvl1pPr marL="269882" indent="-269882" algn="l" defTabSz="685818" rtl="0" eaLnBrk="0" fontAlgn="base" latinLnBrk="1" hangingPunct="0">
              <a:lnSpc>
                <a:spcPct val="150000"/>
              </a:lnSpc>
              <a:spcBef>
                <a:spcPts val="601"/>
              </a:spcBef>
              <a:spcAft>
                <a:spcPct val="0"/>
              </a:spcAft>
              <a:buClr>
                <a:srgbClr val="396999"/>
              </a:buClr>
              <a:buFont typeface="맑은 고딕" panose="020B0503020000020004" pitchFamily="50" charset="-127"/>
              <a:buChar char="■"/>
              <a:defRPr lang="ko-KR" altLang="en-US" sz="1600" b="1" kern="1200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402" indent="-214319" algn="l" defTabSz="685818" rtl="0" eaLnBrk="0" fontAlgn="base" latinLnBrk="1" hangingPunct="0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396999"/>
              </a:buClr>
              <a:buFont typeface="Wingdings" panose="05000000000000000000" pitchFamily="2" charset="2"/>
              <a:buChar char="l"/>
              <a:defRPr lang="ko-KR" altLang="en-US" sz="1401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33" indent="-128592" algn="l" defTabSz="685818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96999"/>
              </a:buClr>
              <a:buFont typeface="맑은 고딕" panose="020B0503020000020004" pitchFamily="50" charset="-127"/>
              <a:buChar char="-"/>
              <a:defRPr lang="ko-KR" altLang="en-US" sz="12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marL="1200179" indent="-171455" algn="l" defTabSz="685818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marL="1543090" indent="-171455" algn="l" defTabSz="685818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  <a:lvl6pPr marL="1885997" indent="-171455" algn="l" defTabSz="685818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8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3" indent="-171455" algn="l" defTabSz="685818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3" indent="-171455" algn="l" defTabSz="685818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8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피하라</a:t>
            </a:r>
            <a:r>
              <a:rPr lang="en-US" altLang="ko-KR" sz="28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.</a:t>
            </a:r>
            <a:endParaRPr lang="ko-KR" altLang="en-US" sz="2800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F90DB0BF-35CC-4B6D-99C4-C326490D5698}"/>
              </a:ext>
            </a:extLst>
          </p:cNvPr>
          <p:cNvSpPr txBox="1">
            <a:spLocks/>
          </p:cNvSpPr>
          <p:nvPr/>
        </p:nvSpPr>
        <p:spPr>
          <a:xfrm>
            <a:off x="6649490" y="1808587"/>
            <a:ext cx="1715534" cy="655372"/>
          </a:xfrm>
          <a:prstGeom prst="rect">
            <a:avLst/>
          </a:prstGeom>
        </p:spPr>
        <p:txBody>
          <a:bodyPr wrap="none">
            <a:spAutoFit/>
          </a:bodyPr>
          <a:lstStyle>
            <a:lvl1pPr marL="269882" indent="-269882" algn="l" defTabSz="685818" rtl="0" eaLnBrk="0" fontAlgn="base" latinLnBrk="1" hangingPunct="0">
              <a:lnSpc>
                <a:spcPct val="150000"/>
              </a:lnSpc>
              <a:spcBef>
                <a:spcPts val="601"/>
              </a:spcBef>
              <a:spcAft>
                <a:spcPct val="0"/>
              </a:spcAft>
              <a:buClr>
                <a:srgbClr val="396999"/>
              </a:buClr>
              <a:buFont typeface="맑은 고딕" panose="020B0503020000020004" pitchFamily="50" charset="-127"/>
              <a:buChar char="■"/>
              <a:defRPr lang="ko-KR" altLang="en-US" sz="1600" b="1" kern="1200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402" indent="-214319" algn="l" defTabSz="685818" rtl="0" eaLnBrk="0" fontAlgn="base" latinLnBrk="1" hangingPunct="0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396999"/>
              </a:buClr>
              <a:buFont typeface="Wingdings" panose="05000000000000000000" pitchFamily="2" charset="2"/>
              <a:buChar char="l"/>
              <a:defRPr lang="ko-KR" altLang="en-US" sz="1401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33" indent="-128592" algn="l" defTabSz="685818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96999"/>
              </a:buClr>
              <a:buFont typeface="맑은 고딕" panose="020B0503020000020004" pitchFamily="50" charset="-127"/>
              <a:buChar char="-"/>
              <a:defRPr lang="ko-KR" altLang="en-US" sz="12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marL="1200179" indent="-171455" algn="l" defTabSz="685818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marL="1543090" indent="-171455" algn="l" defTabSz="685818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  <a:lvl6pPr marL="1885997" indent="-171455" algn="l" defTabSz="685818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8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3" indent="-171455" algn="l" defTabSz="685818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3" indent="-171455" algn="l" defTabSz="685818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8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가르치라</a:t>
            </a:r>
            <a:r>
              <a:rPr lang="en-US" altLang="ko-KR" sz="28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.</a:t>
            </a:r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13DE07CF-D0C3-48A6-BE76-560385A02974}"/>
              </a:ext>
            </a:extLst>
          </p:cNvPr>
          <p:cNvSpPr txBox="1">
            <a:spLocks/>
          </p:cNvSpPr>
          <p:nvPr/>
        </p:nvSpPr>
        <p:spPr>
          <a:xfrm>
            <a:off x="6294187" y="2525103"/>
            <a:ext cx="1715534" cy="655372"/>
          </a:xfrm>
          <a:prstGeom prst="rect">
            <a:avLst/>
          </a:prstGeom>
        </p:spPr>
        <p:txBody>
          <a:bodyPr wrap="none">
            <a:spAutoFit/>
          </a:bodyPr>
          <a:lstStyle>
            <a:lvl1pPr marL="269882" indent="-269882" algn="l" defTabSz="685818" rtl="0" eaLnBrk="0" fontAlgn="base" latinLnBrk="1" hangingPunct="0">
              <a:lnSpc>
                <a:spcPct val="150000"/>
              </a:lnSpc>
              <a:spcBef>
                <a:spcPts val="601"/>
              </a:spcBef>
              <a:spcAft>
                <a:spcPct val="0"/>
              </a:spcAft>
              <a:buClr>
                <a:srgbClr val="396999"/>
              </a:buClr>
              <a:buFont typeface="맑은 고딕" panose="020B0503020000020004" pitchFamily="50" charset="-127"/>
              <a:buChar char="■"/>
              <a:defRPr lang="ko-KR" altLang="en-US" sz="1600" b="1" kern="1200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402" indent="-214319" algn="l" defTabSz="685818" rtl="0" eaLnBrk="0" fontAlgn="base" latinLnBrk="1" hangingPunct="0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396999"/>
              </a:buClr>
              <a:buFont typeface="Wingdings" panose="05000000000000000000" pitchFamily="2" charset="2"/>
              <a:buChar char="l"/>
              <a:defRPr lang="ko-KR" altLang="en-US" sz="1401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33" indent="-128592" algn="l" defTabSz="685818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96999"/>
              </a:buClr>
              <a:buFont typeface="맑은 고딕" panose="020B0503020000020004" pitchFamily="50" charset="-127"/>
              <a:buChar char="-"/>
              <a:defRPr lang="ko-KR" altLang="en-US" sz="12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marL="1200179" indent="-171455" algn="l" defTabSz="685818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marL="1543090" indent="-171455" algn="l" defTabSz="685818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  <a:lvl6pPr marL="1885997" indent="-171455" algn="l" defTabSz="685818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8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3" indent="-171455" algn="l" defTabSz="685818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3" indent="-171455" algn="l" defTabSz="685818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8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깨우치라</a:t>
            </a:r>
            <a:r>
              <a:rPr lang="en-US" altLang="ko-KR" sz="28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.</a:t>
            </a:r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ADD24A40-0F71-4D67-AAA1-5AA7ED1AB6E6}"/>
              </a:ext>
            </a:extLst>
          </p:cNvPr>
          <p:cNvSpPr txBox="1">
            <a:spLocks/>
          </p:cNvSpPr>
          <p:nvPr/>
        </p:nvSpPr>
        <p:spPr>
          <a:xfrm>
            <a:off x="5942684" y="3236609"/>
            <a:ext cx="1356462" cy="655372"/>
          </a:xfrm>
          <a:prstGeom prst="rect">
            <a:avLst/>
          </a:prstGeom>
        </p:spPr>
        <p:txBody>
          <a:bodyPr wrap="none">
            <a:spAutoFit/>
          </a:bodyPr>
          <a:lstStyle>
            <a:lvl1pPr marL="269882" indent="-269882" algn="l" defTabSz="685818" rtl="0" eaLnBrk="0" fontAlgn="base" latinLnBrk="1" hangingPunct="0">
              <a:lnSpc>
                <a:spcPct val="150000"/>
              </a:lnSpc>
              <a:spcBef>
                <a:spcPts val="601"/>
              </a:spcBef>
              <a:spcAft>
                <a:spcPct val="0"/>
              </a:spcAft>
              <a:buClr>
                <a:srgbClr val="396999"/>
              </a:buClr>
              <a:buFont typeface="맑은 고딕" panose="020B0503020000020004" pitchFamily="50" charset="-127"/>
              <a:buChar char="■"/>
              <a:defRPr lang="ko-KR" altLang="en-US" sz="1600" b="1" kern="1200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402" indent="-214319" algn="l" defTabSz="685818" rtl="0" eaLnBrk="0" fontAlgn="base" latinLnBrk="1" hangingPunct="0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396999"/>
              </a:buClr>
              <a:buFont typeface="Wingdings" panose="05000000000000000000" pitchFamily="2" charset="2"/>
              <a:buChar char="l"/>
              <a:defRPr lang="ko-KR" altLang="en-US" sz="1401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33" indent="-128592" algn="l" defTabSz="685818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96999"/>
              </a:buClr>
              <a:buFont typeface="맑은 고딕" panose="020B0503020000020004" pitchFamily="50" charset="-127"/>
              <a:buChar char="-"/>
              <a:defRPr lang="ko-KR" altLang="en-US" sz="12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marL="1200179" indent="-171455" algn="l" defTabSz="685818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marL="1543090" indent="-171455" algn="l" defTabSz="685818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  <a:lvl6pPr marL="1885997" indent="-171455" algn="l" defTabSz="685818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8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3" indent="-171455" algn="l" defTabSz="685818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3" indent="-171455" algn="l" defTabSz="685818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8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따르라</a:t>
            </a:r>
            <a:r>
              <a:rPr lang="en-US" altLang="ko-KR" sz="28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.</a:t>
            </a:r>
            <a:endParaRPr lang="ko-KR" altLang="en-US" sz="2800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14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/>
      <p:bldP spid="6" grpId="0" uiExpand="1"/>
      <p:bldP spid="7" grpId="0" uiExpand="1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82828948-23BC-4AEE-9957-3E9488CEA1EB}"/>
              </a:ext>
            </a:extLst>
          </p:cNvPr>
          <p:cNvSpPr txBox="1">
            <a:spLocks/>
          </p:cNvSpPr>
          <p:nvPr/>
        </p:nvSpPr>
        <p:spPr>
          <a:xfrm>
            <a:off x="417969" y="823583"/>
            <a:ext cx="8365214" cy="3891744"/>
          </a:xfrm>
          <a:prstGeom prst="roundRect">
            <a:avLst>
              <a:gd name="adj" fmla="val 532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lvl1pPr marL="269882" indent="-269882" algn="l" defTabSz="685818" rtl="0" eaLnBrk="0" fontAlgn="base" latinLnBrk="1" hangingPunct="0">
              <a:lnSpc>
                <a:spcPct val="150000"/>
              </a:lnSpc>
              <a:spcBef>
                <a:spcPts val="601"/>
              </a:spcBef>
              <a:spcAft>
                <a:spcPct val="0"/>
              </a:spcAft>
              <a:buClr>
                <a:srgbClr val="396999"/>
              </a:buClr>
              <a:buFont typeface="맑은 고딕" panose="020B0503020000020004" pitchFamily="50" charset="-127"/>
              <a:buChar char="■"/>
              <a:defRPr lang="ko-KR" altLang="en-US" sz="1600" b="1" kern="1200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402" indent="-214319" algn="l" defTabSz="685818" rtl="0" eaLnBrk="0" fontAlgn="base" latinLnBrk="1" hangingPunct="0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396999"/>
              </a:buClr>
              <a:buFont typeface="Wingdings" panose="05000000000000000000" pitchFamily="2" charset="2"/>
              <a:buChar char="l"/>
              <a:defRPr lang="ko-KR" altLang="en-US" sz="1401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33" indent="-128592" algn="l" defTabSz="685818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96999"/>
              </a:buClr>
              <a:buFont typeface="맑은 고딕" panose="020B0503020000020004" pitchFamily="50" charset="-127"/>
              <a:buChar char="-"/>
              <a:defRPr lang="ko-KR" altLang="en-US" sz="12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marL="1200179" indent="-171455" algn="l" defTabSz="685818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marL="1543090" indent="-171455" algn="l" defTabSz="685818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  <a:lvl6pPr marL="1885997" indent="-171455" algn="l" defTabSz="685818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8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3" indent="-171455" algn="l" defTabSz="685818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3" indent="-171455" algn="l" defTabSz="685818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b="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98BA8E-EF1A-4421-8FF3-F2B04F15B4A3}"/>
              </a:ext>
            </a:extLst>
          </p:cNvPr>
          <p:cNvSpPr txBox="1"/>
          <p:nvPr/>
        </p:nvSpPr>
        <p:spPr>
          <a:xfrm>
            <a:off x="474499" y="881753"/>
            <a:ext cx="8365214" cy="3683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어느 날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아내가 개발자인 남편에게</a:t>
            </a:r>
          </a:p>
          <a:p>
            <a:pPr marL="0" marR="0" lvl="0" indent="0" algn="l" defTabSz="457200" rtl="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아내</a:t>
            </a: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마트가서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우유 하나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사와</a:t>
            </a:r>
            <a:r>
              <a:rPr kumimoji="0" lang="en-US" altLang="ko-KR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달걀</a:t>
            </a: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있으면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사와</a:t>
            </a:r>
            <a:r>
              <a:rPr kumimoji="0" lang="en-US" altLang="ko-KR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~</a:t>
            </a:r>
          </a:p>
          <a:p>
            <a:pPr marL="0" marR="0" lvl="0" indent="0" algn="l" defTabSz="457200" rtl="0" eaLnBrk="1" fontAlgn="auto" latinLnBrk="0" hangingPunct="1">
              <a:lnSpc>
                <a:spcPct val="17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잠시 후 남편은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우유를 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사왔다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70000"/>
              </a:lnSpc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아내는 화를 내며 물었다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아내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lang="ko-KR" altLang="en-US" sz="2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아니</a:t>
            </a:r>
            <a:r>
              <a:rPr lang="en-US" altLang="ko-KR" sz="2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왜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우유를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나 사왔어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!!</a:t>
            </a:r>
          </a:p>
          <a:p>
            <a:pPr marL="0" marR="0" lvl="0" indent="0" algn="l" defTabSz="457200" rtl="0" eaLnBrk="1" fontAlgn="auto" latinLnBrk="0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남편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en-US" altLang="ko-KR" sz="2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??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달걀이 있길래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 사왔지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!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1897655-D2D0-4791-B931-46B62F7A8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프로그램은 마술이 아니다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E4F611F-EC42-4DB5-95FA-549B28A52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7</a:t>
            </a:fld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20C48AA-A5A7-415E-8D78-CB85B850D169}"/>
              </a:ext>
            </a:extLst>
          </p:cNvPr>
          <p:cNvSpPr/>
          <p:nvPr/>
        </p:nvSpPr>
        <p:spPr bwMode="gray">
          <a:xfrm>
            <a:off x="125730" y="625878"/>
            <a:ext cx="8892540" cy="4248000"/>
          </a:xfrm>
          <a:prstGeom prst="rect">
            <a:avLst/>
          </a:prstGeom>
          <a:solidFill>
            <a:schemeClr val="bg1">
              <a:alpha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rtlCol="0" anchor="ctr">
            <a:sp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+mn-lt"/>
              <a:ea typeface="굴림체" pitchFamily="49" charset="-127"/>
            </a:endParaRPr>
          </a:p>
        </p:txBody>
      </p:sp>
      <p:sp>
        <p:nvSpPr>
          <p:cNvPr id="11" name="내용 개체 틀 3">
            <a:extLst>
              <a:ext uri="{FF2B5EF4-FFF2-40B4-BE49-F238E27FC236}">
                <a16:creationId xmlns:a16="http://schemas.microsoft.com/office/drawing/2014/main" id="{8E049BAD-42F0-4DB4-AB56-DA7CB40C434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50001" y="535783"/>
            <a:ext cx="8643998" cy="4248000"/>
          </a:xfrm>
        </p:spPr>
        <p:txBody>
          <a:bodyPr/>
          <a:lstStyle/>
          <a:p>
            <a:r>
              <a:rPr lang="ko-KR" altLang="en-US" dirty="0"/>
              <a:t>논리적으로 생각하는 습관</a:t>
            </a:r>
          </a:p>
          <a:p>
            <a:pPr lvl="1"/>
            <a:r>
              <a:rPr lang="en-US" altLang="ko-KR" dirty="0"/>
              <a:t>1010</a:t>
            </a:r>
            <a:r>
              <a:rPr lang="ko-KR" altLang="en-US" dirty="0"/>
              <a:t>이어야 하는데</a:t>
            </a:r>
            <a:r>
              <a:rPr lang="en-US" altLang="ko-KR" dirty="0"/>
              <a:t>, 1001</a:t>
            </a:r>
            <a:r>
              <a:rPr lang="ko-KR" altLang="en-US" dirty="0"/>
              <a:t>이어서 에러가 나는 것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5389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uiExpand="1" build="p"/>
      <p:bldP spid="10" grpId="0" animBg="1"/>
      <p:bldP spid="11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42CBCC-B452-4853-ADB1-8E88BBD6D00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EAE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Picture 4" descr="https://blogfiles.pstatic.net/MjAyMTA0MTlfNDEg/MDAxNjE4ODE2OTk2MTMz._x9KZHEidCKFwia_C7sKetAKM3fK9apAedUdVT3USvwg.Bx2ap3AYiajSSxBxue28D9UKPSOX2MO0gxoaAqrAP2Qg.JPEG.reddot2019/%EB%B9%A8%EA%B0%84%EC%BD%A9%EC%85%9C%EB%A1%9D%EB%B2%94%EC%9D%B8%EC%B0%BE%EA%B8%B0%EC%B6%94%EB%A6%AC%ED%80%B4%EC%A6%88_%EB%B3%B4%EB%8F%84%EC%9E%90%EB%A3%8C.jpg">
            <a:extLst>
              <a:ext uri="{FF2B5EF4-FFF2-40B4-BE49-F238E27FC236}">
                <a16:creationId xmlns:a16="http://schemas.microsoft.com/office/drawing/2014/main" id="{BC956639-2958-4573-BA04-090DF02169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17"/>
          <a:stretch/>
        </p:blipFill>
        <p:spPr bwMode="auto">
          <a:xfrm>
            <a:off x="2247525" y="1136389"/>
            <a:ext cx="4648949" cy="394520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https://blogfiles.pstatic.net/MjAyMTA0MTlfNDEg/MDAxNjE4ODE2OTk2MTMz._x9KZHEidCKFwia_C7sKetAKM3fK9apAedUdVT3USvwg.Bx2ap3AYiajSSxBxue28D9UKPSOX2MO0gxoaAqrAP2Qg.JPEG.reddot2019/%EB%B9%A8%EA%B0%84%EC%BD%A9%EC%85%9C%EB%A1%9D%EB%B2%94%EC%9D%B8%EC%B0%BE%EA%B8%B0%EC%B6%94%EB%A6%AC%ED%80%B4%EC%A6%88_%EB%B3%B4%EB%8F%84%EC%9E%90%EB%A3%8C.jpg">
            <a:extLst>
              <a:ext uri="{FF2B5EF4-FFF2-40B4-BE49-F238E27FC236}">
                <a16:creationId xmlns:a16="http://schemas.microsoft.com/office/drawing/2014/main" id="{AF5A6CFA-4820-4F6F-BC0F-5E6E23E911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74"/>
          <a:stretch/>
        </p:blipFill>
        <p:spPr bwMode="auto">
          <a:xfrm>
            <a:off x="1493520" y="0"/>
            <a:ext cx="6156960" cy="113638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752608"/>
      </p:ext>
    </p:extLst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42CBCC-B452-4853-ADB1-8E88BBD6D00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EAE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https://blogfiles.pstatic.net/MjAyMTA0MTlfMTgg/MDAxNjE4ODE3MTM1MzA4.J6yJDbJ6VoanAp-tUMBZ4hc6UvSRapXWPDro4kcxMwMg.SLeU4GkroR-S0jm_mdmAsIWtdPaxVENKSVrWvIv_0CUg.JPEG.reddot2019/%EC%85%9C%EB%A1%9D%EB%B2%94%EC%9D%B82.jpg">
            <a:extLst>
              <a:ext uri="{FF2B5EF4-FFF2-40B4-BE49-F238E27FC236}">
                <a16:creationId xmlns:a16="http://schemas.microsoft.com/office/drawing/2014/main" id="{6A0E2CA2-7759-4FCE-8177-91DB73C10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59" r="16918" b="86241"/>
          <a:stretch/>
        </p:blipFill>
        <p:spPr bwMode="auto">
          <a:xfrm>
            <a:off x="2471737" y="0"/>
            <a:ext cx="4200526" cy="1143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blogfiles.pstatic.net/MjAyMTA0MTlfMTgg/MDAxNjE4ODE3MTM1MzA4.J6yJDbJ6VoanAp-tUMBZ4hc6UvSRapXWPDro4kcxMwMg.SLeU4GkroR-S0jm_mdmAsIWtdPaxVENKSVrWvIv_0CUg.JPEG.reddot2019/%EC%85%9C%EB%A1%9D%EB%B2%94%EC%9D%B82.jpg">
            <a:extLst>
              <a:ext uri="{FF2B5EF4-FFF2-40B4-BE49-F238E27FC236}">
                <a16:creationId xmlns:a16="http://schemas.microsoft.com/office/drawing/2014/main" id="{6AC41EED-B82D-4718-AE7C-B39F7407CD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97" b="45085"/>
          <a:stretch/>
        </p:blipFill>
        <p:spPr bwMode="auto">
          <a:xfrm>
            <a:off x="814594" y="1139825"/>
            <a:ext cx="7514812" cy="40068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8B5E432-3350-4585-9331-FF0319E7A051}"/>
              </a:ext>
            </a:extLst>
          </p:cNvPr>
          <p:cNvSpPr/>
          <p:nvPr/>
        </p:nvSpPr>
        <p:spPr>
          <a:xfrm>
            <a:off x="7867650" y="1736725"/>
            <a:ext cx="1276351" cy="190500"/>
          </a:xfrm>
          <a:prstGeom prst="rect">
            <a:avLst/>
          </a:prstGeom>
          <a:solidFill>
            <a:srgbClr val="E2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0415836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기술혁신실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25023</TotalTime>
  <Words>646</Words>
  <Application>Microsoft Office PowerPoint</Application>
  <PresentationFormat>화면 슬라이드 쇼(16:9)</PresentationFormat>
  <Paragraphs>140</Paragraphs>
  <Slides>21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MV Boli</vt:lpstr>
      <vt:lpstr>Wingdings</vt:lpstr>
      <vt:lpstr>굴림</vt:lpstr>
      <vt:lpstr>Arial</vt:lpstr>
      <vt:lpstr>맑은 고딕</vt:lpstr>
      <vt:lpstr>굴림체</vt:lpstr>
      <vt:lpstr>기술혁신실</vt:lpstr>
      <vt:lpstr>새내기 가이드</vt:lpstr>
      <vt:lpstr>재테크</vt:lpstr>
      <vt:lpstr>재테크 추천 채널</vt:lpstr>
      <vt:lpstr>전략적 매너 행동</vt:lpstr>
      <vt:lpstr>EQ (감정지수)</vt:lpstr>
      <vt:lpstr>안다는 것</vt:lpstr>
      <vt:lpstr>프로그램은 마술이 아니다</vt:lpstr>
      <vt:lpstr>PowerPoint 프레젠테이션</vt:lpstr>
      <vt:lpstr>PowerPoint 프레젠테이션</vt:lpstr>
      <vt:lpstr>PowerPoint 프레젠테이션</vt:lpstr>
      <vt:lpstr>프로그램은 마술이 아니다</vt:lpstr>
      <vt:lpstr>실력이라는 것</vt:lpstr>
      <vt:lpstr>당신은 무슨 개발자인가요?</vt:lpstr>
      <vt:lpstr>PowerPoint 프레젠테이션</vt:lpstr>
      <vt:lpstr>깨진 창문 이야기</vt:lpstr>
      <vt:lpstr>소프트웨어 공학</vt:lpstr>
      <vt:lpstr>개발자 역량</vt:lpstr>
      <vt:lpstr>★ 기술혁신Unit 핵심평가지표 ★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새내기 가이드</dc:title>
  <dc:subject>교육자료</dc:subject>
  <dc:creator>나한주</dc:creator>
  <cp:keywords>BwG;뱅크웨어글로벌;기술혁신Unit;</cp:keywords>
  <cp:lastModifiedBy>나한주</cp:lastModifiedBy>
  <cp:revision>425</cp:revision>
  <dcterms:created xsi:type="dcterms:W3CDTF">2020-12-11T08:22:51Z</dcterms:created>
  <dcterms:modified xsi:type="dcterms:W3CDTF">2023-08-11T13:22:03Z</dcterms:modified>
</cp:coreProperties>
</file>